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5" r:id="rId4"/>
    <p:sldId id="258" r:id="rId5"/>
    <p:sldId id="259" r:id="rId6"/>
    <p:sldId id="260" r:id="rId7"/>
    <p:sldId id="261" r:id="rId8"/>
    <p:sldId id="267" r:id="rId9"/>
    <p:sldId id="268" r:id="rId10"/>
    <p:sldId id="262" r:id="rId11"/>
    <p:sldId id="269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CD75E-597B-44B5-B4A2-9E325A99B79D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D7A6D3-6E70-4E72-B5F0-5A897C16CD84}">
      <dgm:prSet/>
      <dgm:spPr/>
      <dgm:t>
        <a:bodyPr/>
        <a:lstStyle/>
        <a:p>
          <a:r>
            <a:rPr lang="en-US"/>
            <a:t>- Independent Radio and Intercom Control</a:t>
          </a:r>
        </a:p>
      </dgm:t>
    </dgm:pt>
    <dgm:pt modelId="{EF530335-750E-4395-A1D7-4126575A6EC9}" type="parTrans" cxnId="{3618453C-A5DB-42D3-8A90-15C7F5223BDC}">
      <dgm:prSet/>
      <dgm:spPr/>
      <dgm:t>
        <a:bodyPr/>
        <a:lstStyle/>
        <a:p>
          <a:endParaRPr lang="en-US"/>
        </a:p>
      </dgm:t>
    </dgm:pt>
    <dgm:pt modelId="{D396BC8E-6790-4F73-951D-933D629CEF92}" type="sibTrans" cxnId="{3618453C-A5DB-42D3-8A90-15C7F5223BDC}">
      <dgm:prSet/>
      <dgm:spPr/>
      <dgm:t>
        <a:bodyPr/>
        <a:lstStyle/>
        <a:p>
          <a:endParaRPr lang="en-US"/>
        </a:p>
      </dgm:t>
    </dgm:pt>
    <dgm:pt modelId="{7C2178BE-6AF7-4523-9E82-782B33BD3CDF}">
      <dgm:prSet/>
      <dgm:spPr/>
      <dgm:t>
        <a:bodyPr/>
        <a:lstStyle/>
        <a:p>
          <a:r>
            <a:rPr lang="en-US" dirty="0"/>
            <a:t>- Personal Volume Controls</a:t>
          </a:r>
        </a:p>
        <a:p>
          <a:endParaRPr lang="en-US" dirty="0"/>
        </a:p>
        <a:p>
          <a:r>
            <a:rPr lang="en-US" dirty="0"/>
            <a:t>- Intra-team and radio communications</a:t>
          </a:r>
        </a:p>
      </dgm:t>
    </dgm:pt>
    <dgm:pt modelId="{09D3CE69-64A9-4EA8-8616-516C98EC864A}" type="parTrans" cxnId="{10169F6E-72CE-4546-8CBA-5ADEBE920C80}">
      <dgm:prSet/>
      <dgm:spPr/>
      <dgm:t>
        <a:bodyPr/>
        <a:lstStyle/>
        <a:p>
          <a:endParaRPr lang="en-US"/>
        </a:p>
      </dgm:t>
    </dgm:pt>
    <dgm:pt modelId="{0BE84EB0-228A-4A67-AE6E-19AA7D968334}" type="sibTrans" cxnId="{10169F6E-72CE-4546-8CBA-5ADEBE920C80}">
      <dgm:prSet/>
      <dgm:spPr/>
      <dgm:t>
        <a:bodyPr/>
        <a:lstStyle/>
        <a:p>
          <a:endParaRPr lang="en-US"/>
        </a:p>
      </dgm:t>
    </dgm:pt>
    <dgm:pt modelId="{FED741E3-F304-4576-9DDB-10D51FD1AA64}">
      <dgm:prSet/>
      <dgm:spPr/>
      <dgm:t>
        <a:bodyPr/>
        <a:lstStyle/>
        <a:p>
          <a:endParaRPr lang="en-US" dirty="0"/>
        </a:p>
        <a:p>
          <a:r>
            <a:rPr lang="en-US" dirty="0"/>
            <a:t>- Compact, User-Friendly Design</a:t>
          </a:r>
        </a:p>
      </dgm:t>
    </dgm:pt>
    <dgm:pt modelId="{27D2D618-D47A-4852-AAEA-7D37006E4427}" type="parTrans" cxnId="{BFD4C9B5-8D74-4A36-9CF3-E99FFE2D55CB}">
      <dgm:prSet/>
      <dgm:spPr/>
      <dgm:t>
        <a:bodyPr/>
        <a:lstStyle/>
        <a:p>
          <a:endParaRPr lang="en-US"/>
        </a:p>
      </dgm:t>
    </dgm:pt>
    <dgm:pt modelId="{5845E01F-ECC5-4F90-B5BB-7321BBA96751}" type="sibTrans" cxnId="{BFD4C9B5-8D74-4A36-9CF3-E99FFE2D55CB}">
      <dgm:prSet/>
      <dgm:spPr/>
      <dgm:t>
        <a:bodyPr/>
        <a:lstStyle/>
        <a:p>
          <a:endParaRPr lang="en-US"/>
        </a:p>
      </dgm:t>
    </dgm:pt>
    <dgm:pt modelId="{C045CF47-004A-45D1-9D27-F5B74FB28A13}">
      <dgm:prSet/>
      <dgm:spPr/>
      <dgm:t>
        <a:bodyPr/>
        <a:lstStyle/>
        <a:p>
          <a:r>
            <a:rPr lang="en-US"/>
            <a:t>- Seamless Compatibility with Commercial and Military Radios</a:t>
          </a:r>
        </a:p>
      </dgm:t>
    </dgm:pt>
    <dgm:pt modelId="{4FEFA8D5-9E02-4323-B1D3-FD3936E9FB67}" type="parTrans" cxnId="{017EA141-E2D2-456D-8CCB-A0B4A4C77A3E}">
      <dgm:prSet/>
      <dgm:spPr/>
      <dgm:t>
        <a:bodyPr/>
        <a:lstStyle/>
        <a:p>
          <a:endParaRPr lang="en-US"/>
        </a:p>
      </dgm:t>
    </dgm:pt>
    <dgm:pt modelId="{243DF2CE-A0E5-4D70-95D2-2DCC10C5B2E5}" type="sibTrans" cxnId="{017EA141-E2D2-456D-8CCB-A0B4A4C77A3E}">
      <dgm:prSet/>
      <dgm:spPr/>
      <dgm:t>
        <a:bodyPr/>
        <a:lstStyle/>
        <a:p>
          <a:endParaRPr lang="en-US"/>
        </a:p>
      </dgm:t>
    </dgm:pt>
    <dgm:pt modelId="{69AC7DE7-BDC4-4437-9088-5ACCA410E3BF}">
      <dgm:prSet/>
      <dgm:spPr/>
      <dgm:t>
        <a:bodyPr/>
        <a:lstStyle/>
        <a:p>
          <a:r>
            <a:rPr lang="en-US" dirty="0"/>
            <a:t>- Rugged Durability and Rapid Deployment</a:t>
          </a:r>
        </a:p>
      </dgm:t>
    </dgm:pt>
    <dgm:pt modelId="{95B77898-47C9-43A6-B370-19F25CB252D1}" type="parTrans" cxnId="{A9661B5F-04DE-4580-9DFA-D4933E965B62}">
      <dgm:prSet/>
      <dgm:spPr/>
      <dgm:t>
        <a:bodyPr/>
        <a:lstStyle/>
        <a:p>
          <a:endParaRPr lang="en-US"/>
        </a:p>
      </dgm:t>
    </dgm:pt>
    <dgm:pt modelId="{6D0967F9-DE41-401E-9DE5-9ABAA012AAE3}" type="sibTrans" cxnId="{A9661B5F-04DE-4580-9DFA-D4933E965B62}">
      <dgm:prSet/>
      <dgm:spPr/>
      <dgm:t>
        <a:bodyPr/>
        <a:lstStyle/>
        <a:p>
          <a:endParaRPr lang="en-US"/>
        </a:p>
      </dgm:t>
    </dgm:pt>
    <dgm:pt modelId="{2DF399F7-650A-419C-8CF1-51E7B67691D4}" type="pres">
      <dgm:prSet presAssocID="{38BCD75E-597B-44B5-B4A2-9E325A99B79D}" presName="vert0" presStyleCnt="0">
        <dgm:presLayoutVars>
          <dgm:dir/>
          <dgm:animOne val="branch"/>
          <dgm:animLvl val="lvl"/>
        </dgm:presLayoutVars>
      </dgm:prSet>
      <dgm:spPr/>
    </dgm:pt>
    <dgm:pt modelId="{DCCF749A-F068-4D8B-8F38-97DADB6CFA22}" type="pres">
      <dgm:prSet presAssocID="{2BD7A6D3-6E70-4E72-B5F0-5A897C16CD84}" presName="thickLine" presStyleLbl="alignNode1" presStyleIdx="0" presStyleCnt="5"/>
      <dgm:spPr/>
    </dgm:pt>
    <dgm:pt modelId="{5B5FD146-60CF-4ED9-BCA7-DBDB0AC4A305}" type="pres">
      <dgm:prSet presAssocID="{2BD7A6D3-6E70-4E72-B5F0-5A897C16CD84}" presName="horz1" presStyleCnt="0"/>
      <dgm:spPr/>
    </dgm:pt>
    <dgm:pt modelId="{0D848E78-54DA-49F4-83C9-8B9E98CD8696}" type="pres">
      <dgm:prSet presAssocID="{2BD7A6D3-6E70-4E72-B5F0-5A897C16CD84}" presName="tx1" presStyleLbl="revTx" presStyleIdx="0" presStyleCnt="5"/>
      <dgm:spPr/>
    </dgm:pt>
    <dgm:pt modelId="{6C08BAA7-2113-4F38-A357-CA969FECC2FC}" type="pres">
      <dgm:prSet presAssocID="{2BD7A6D3-6E70-4E72-B5F0-5A897C16CD84}" presName="vert1" presStyleCnt="0"/>
      <dgm:spPr/>
    </dgm:pt>
    <dgm:pt modelId="{1A230E4D-9F1A-4D9E-9F6C-D5E36AA44261}" type="pres">
      <dgm:prSet presAssocID="{7C2178BE-6AF7-4523-9E82-782B33BD3CDF}" presName="thickLine" presStyleLbl="alignNode1" presStyleIdx="1" presStyleCnt="5" custLinFactNeighborY="-28413"/>
      <dgm:spPr>
        <a:ln>
          <a:solidFill>
            <a:srgbClr val="002060"/>
          </a:solidFill>
        </a:ln>
      </dgm:spPr>
    </dgm:pt>
    <dgm:pt modelId="{8D6A841A-4D31-4724-A4BB-5F3A5F4300D3}" type="pres">
      <dgm:prSet presAssocID="{7C2178BE-6AF7-4523-9E82-782B33BD3CDF}" presName="horz1" presStyleCnt="0"/>
      <dgm:spPr/>
    </dgm:pt>
    <dgm:pt modelId="{91FDEC80-4DE6-43D3-BA88-22689DF9CFE5}" type="pres">
      <dgm:prSet presAssocID="{7C2178BE-6AF7-4523-9E82-782B33BD3CDF}" presName="tx1" presStyleLbl="revTx" presStyleIdx="1" presStyleCnt="5"/>
      <dgm:spPr/>
    </dgm:pt>
    <dgm:pt modelId="{71E24D12-759A-43BE-8BD9-76F0D673CF86}" type="pres">
      <dgm:prSet presAssocID="{7C2178BE-6AF7-4523-9E82-782B33BD3CDF}" presName="vert1" presStyleCnt="0"/>
      <dgm:spPr/>
    </dgm:pt>
    <dgm:pt modelId="{F778684F-029B-43E7-9D0B-646249857177}" type="pres">
      <dgm:prSet presAssocID="{FED741E3-F304-4576-9DDB-10D51FD1AA64}" presName="thickLine" presStyleLbl="alignNode1" presStyleIdx="2" presStyleCnt="5" custLinFactNeighborX="-1518" custLinFactNeighborY="-45897"/>
      <dgm:spPr>
        <a:ln>
          <a:solidFill>
            <a:srgbClr val="FF0000"/>
          </a:solidFill>
        </a:ln>
      </dgm:spPr>
    </dgm:pt>
    <dgm:pt modelId="{12D8584C-3F34-4571-9035-65C4AAE6BC6C}" type="pres">
      <dgm:prSet presAssocID="{FED741E3-F304-4576-9DDB-10D51FD1AA64}" presName="horz1" presStyleCnt="0"/>
      <dgm:spPr/>
    </dgm:pt>
    <dgm:pt modelId="{85DF0705-4374-4487-B7DB-47955EC45C50}" type="pres">
      <dgm:prSet presAssocID="{FED741E3-F304-4576-9DDB-10D51FD1AA64}" presName="tx1" presStyleLbl="revTx" presStyleIdx="2" presStyleCnt="5"/>
      <dgm:spPr/>
    </dgm:pt>
    <dgm:pt modelId="{1ED957F6-2D22-4529-8F04-99756D2C5D5C}" type="pres">
      <dgm:prSet presAssocID="{FED741E3-F304-4576-9DDB-10D51FD1AA64}" presName="vert1" presStyleCnt="0"/>
      <dgm:spPr/>
    </dgm:pt>
    <dgm:pt modelId="{5C44B4FA-48F1-4ECF-A8D6-8B5649CA4D76}" type="pres">
      <dgm:prSet presAssocID="{C045CF47-004A-45D1-9D27-F5B74FB28A13}" presName="thickLine" presStyleLbl="alignNode1" presStyleIdx="3" presStyleCnt="5" custLinFactNeighborY="-9835"/>
      <dgm:spPr>
        <a:ln>
          <a:solidFill>
            <a:srgbClr val="C00000"/>
          </a:solidFill>
        </a:ln>
      </dgm:spPr>
    </dgm:pt>
    <dgm:pt modelId="{AD1899B1-408E-42E2-BA19-BDFD2F14DF2E}" type="pres">
      <dgm:prSet presAssocID="{C045CF47-004A-45D1-9D27-F5B74FB28A13}" presName="horz1" presStyleCnt="0"/>
      <dgm:spPr/>
    </dgm:pt>
    <dgm:pt modelId="{2B37F235-24E4-4A30-8ED4-970BAF805227}" type="pres">
      <dgm:prSet presAssocID="{C045CF47-004A-45D1-9D27-F5B74FB28A13}" presName="tx1" presStyleLbl="revTx" presStyleIdx="3" presStyleCnt="5"/>
      <dgm:spPr/>
    </dgm:pt>
    <dgm:pt modelId="{47A0A558-5F48-4F0A-8DC5-EFF50330F97F}" type="pres">
      <dgm:prSet presAssocID="{C045CF47-004A-45D1-9D27-F5B74FB28A13}" presName="vert1" presStyleCnt="0"/>
      <dgm:spPr/>
    </dgm:pt>
    <dgm:pt modelId="{2A6FED12-9646-4C83-9EFD-1AA6402AB977}" type="pres">
      <dgm:prSet presAssocID="{69AC7DE7-BDC4-4437-9088-5ACCA410E3BF}" presName="thickLine" presStyleLbl="alignNode1" presStyleIdx="4" presStyleCnt="5" custLinFactNeighborY="-19670"/>
      <dgm:spPr>
        <a:ln>
          <a:solidFill>
            <a:srgbClr val="002060"/>
          </a:solidFill>
        </a:ln>
      </dgm:spPr>
    </dgm:pt>
    <dgm:pt modelId="{DEB37FA0-C27B-4356-BA17-E3100568EB7A}" type="pres">
      <dgm:prSet presAssocID="{69AC7DE7-BDC4-4437-9088-5ACCA410E3BF}" presName="horz1" presStyleCnt="0"/>
      <dgm:spPr/>
    </dgm:pt>
    <dgm:pt modelId="{2F4D1B46-0210-4CB5-A396-2543477D91DB}" type="pres">
      <dgm:prSet presAssocID="{69AC7DE7-BDC4-4437-9088-5ACCA410E3BF}" presName="tx1" presStyleLbl="revTx" presStyleIdx="4" presStyleCnt="5"/>
      <dgm:spPr/>
    </dgm:pt>
    <dgm:pt modelId="{05FC35C1-B2DE-4EC8-BA60-845A4D0012BD}" type="pres">
      <dgm:prSet presAssocID="{69AC7DE7-BDC4-4437-9088-5ACCA410E3BF}" presName="vert1" presStyleCnt="0"/>
      <dgm:spPr/>
    </dgm:pt>
  </dgm:ptLst>
  <dgm:cxnLst>
    <dgm:cxn modelId="{FB55EA19-C4B4-4E19-8169-A13343D7D126}" type="presOf" srcId="{69AC7DE7-BDC4-4437-9088-5ACCA410E3BF}" destId="{2F4D1B46-0210-4CB5-A396-2543477D91DB}" srcOrd="0" destOrd="0" presId="urn:microsoft.com/office/officeart/2008/layout/LinedList"/>
    <dgm:cxn modelId="{5C992F2E-23D0-46FB-89C8-42B40A9367C0}" type="presOf" srcId="{2BD7A6D3-6E70-4E72-B5F0-5A897C16CD84}" destId="{0D848E78-54DA-49F4-83C9-8B9E98CD8696}" srcOrd="0" destOrd="0" presId="urn:microsoft.com/office/officeart/2008/layout/LinedList"/>
    <dgm:cxn modelId="{3618453C-A5DB-42D3-8A90-15C7F5223BDC}" srcId="{38BCD75E-597B-44B5-B4A2-9E325A99B79D}" destId="{2BD7A6D3-6E70-4E72-B5F0-5A897C16CD84}" srcOrd="0" destOrd="0" parTransId="{EF530335-750E-4395-A1D7-4126575A6EC9}" sibTransId="{D396BC8E-6790-4F73-951D-933D629CEF92}"/>
    <dgm:cxn modelId="{A9661B5F-04DE-4580-9DFA-D4933E965B62}" srcId="{38BCD75E-597B-44B5-B4A2-9E325A99B79D}" destId="{69AC7DE7-BDC4-4437-9088-5ACCA410E3BF}" srcOrd="4" destOrd="0" parTransId="{95B77898-47C9-43A6-B370-19F25CB252D1}" sibTransId="{6D0967F9-DE41-401E-9DE5-9ABAA012AAE3}"/>
    <dgm:cxn modelId="{DF569B5F-D6ED-423B-8560-EB77C1C0B175}" type="presOf" srcId="{38BCD75E-597B-44B5-B4A2-9E325A99B79D}" destId="{2DF399F7-650A-419C-8CF1-51E7B67691D4}" srcOrd="0" destOrd="0" presId="urn:microsoft.com/office/officeart/2008/layout/LinedList"/>
    <dgm:cxn modelId="{017EA141-E2D2-456D-8CCB-A0B4A4C77A3E}" srcId="{38BCD75E-597B-44B5-B4A2-9E325A99B79D}" destId="{C045CF47-004A-45D1-9D27-F5B74FB28A13}" srcOrd="3" destOrd="0" parTransId="{4FEFA8D5-9E02-4323-B1D3-FD3936E9FB67}" sibTransId="{243DF2CE-A0E5-4D70-95D2-2DCC10C5B2E5}"/>
    <dgm:cxn modelId="{10169F6E-72CE-4546-8CBA-5ADEBE920C80}" srcId="{38BCD75E-597B-44B5-B4A2-9E325A99B79D}" destId="{7C2178BE-6AF7-4523-9E82-782B33BD3CDF}" srcOrd="1" destOrd="0" parTransId="{09D3CE69-64A9-4EA8-8616-516C98EC864A}" sibTransId="{0BE84EB0-228A-4A67-AE6E-19AA7D968334}"/>
    <dgm:cxn modelId="{D25D4F50-FA51-434D-9096-C8BBFBACA243}" type="presOf" srcId="{7C2178BE-6AF7-4523-9E82-782B33BD3CDF}" destId="{91FDEC80-4DE6-43D3-BA88-22689DF9CFE5}" srcOrd="0" destOrd="0" presId="urn:microsoft.com/office/officeart/2008/layout/LinedList"/>
    <dgm:cxn modelId="{BCFF379E-FA1C-47EB-8389-2009D1D6E747}" type="presOf" srcId="{FED741E3-F304-4576-9DDB-10D51FD1AA64}" destId="{85DF0705-4374-4487-B7DB-47955EC45C50}" srcOrd="0" destOrd="0" presId="urn:microsoft.com/office/officeart/2008/layout/LinedList"/>
    <dgm:cxn modelId="{BFD4C9B5-8D74-4A36-9CF3-E99FFE2D55CB}" srcId="{38BCD75E-597B-44B5-B4A2-9E325A99B79D}" destId="{FED741E3-F304-4576-9DDB-10D51FD1AA64}" srcOrd="2" destOrd="0" parTransId="{27D2D618-D47A-4852-AAEA-7D37006E4427}" sibTransId="{5845E01F-ECC5-4F90-B5BB-7321BBA96751}"/>
    <dgm:cxn modelId="{A147BBCB-71CC-4DC5-9E13-C782CF740BD9}" type="presOf" srcId="{C045CF47-004A-45D1-9D27-F5B74FB28A13}" destId="{2B37F235-24E4-4A30-8ED4-970BAF805227}" srcOrd="0" destOrd="0" presId="urn:microsoft.com/office/officeart/2008/layout/LinedList"/>
    <dgm:cxn modelId="{A7B3ED01-9CBE-45BA-B2D5-BDAB371B6598}" type="presParOf" srcId="{2DF399F7-650A-419C-8CF1-51E7B67691D4}" destId="{DCCF749A-F068-4D8B-8F38-97DADB6CFA22}" srcOrd="0" destOrd="0" presId="urn:microsoft.com/office/officeart/2008/layout/LinedList"/>
    <dgm:cxn modelId="{C11E081F-CC60-496F-A945-B3B5FFDF2E92}" type="presParOf" srcId="{2DF399F7-650A-419C-8CF1-51E7B67691D4}" destId="{5B5FD146-60CF-4ED9-BCA7-DBDB0AC4A305}" srcOrd="1" destOrd="0" presId="urn:microsoft.com/office/officeart/2008/layout/LinedList"/>
    <dgm:cxn modelId="{A6F73BDA-3398-4211-8222-BD49E52B48BC}" type="presParOf" srcId="{5B5FD146-60CF-4ED9-BCA7-DBDB0AC4A305}" destId="{0D848E78-54DA-49F4-83C9-8B9E98CD8696}" srcOrd="0" destOrd="0" presId="urn:microsoft.com/office/officeart/2008/layout/LinedList"/>
    <dgm:cxn modelId="{69626894-9B6D-4C56-83E3-7852E7F0563B}" type="presParOf" srcId="{5B5FD146-60CF-4ED9-BCA7-DBDB0AC4A305}" destId="{6C08BAA7-2113-4F38-A357-CA969FECC2FC}" srcOrd="1" destOrd="0" presId="urn:microsoft.com/office/officeart/2008/layout/LinedList"/>
    <dgm:cxn modelId="{232F5AB7-9E8E-4DA4-9A82-316AEBA0A015}" type="presParOf" srcId="{2DF399F7-650A-419C-8CF1-51E7B67691D4}" destId="{1A230E4D-9F1A-4D9E-9F6C-D5E36AA44261}" srcOrd="2" destOrd="0" presId="urn:microsoft.com/office/officeart/2008/layout/LinedList"/>
    <dgm:cxn modelId="{4ECF7754-D3E0-4DE8-857A-1D791A8FBCED}" type="presParOf" srcId="{2DF399F7-650A-419C-8CF1-51E7B67691D4}" destId="{8D6A841A-4D31-4724-A4BB-5F3A5F4300D3}" srcOrd="3" destOrd="0" presId="urn:microsoft.com/office/officeart/2008/layout/LinedList"/>
    <dgm:cxn modelId="{149B6ED7-402A-4D76-A3A5-4484777D048C}" type="presParOf" srcId="{8D6A841A-4D31-4724-A4BB-5F3A5F4300D3}" destId="{91FDEC80-4DE6-43D3-BA88-22689DF9CFE5}" srcOrd="0" destOrd="0" presId="urn:microsoft.com/office/officeart/2008/layout/LinedList"/>
    <dgm:cxn modelId="{0FF4F229-BEE9-4D9F-95DF-92132A695182}" type="presParOf" srcId="{8D6A841A-4D31-4724-A4BB-5F3A5F4300D3}" destId="{71E24D12-759A-43BE-8BD9-76F0D673CF86}" srcOrd="1" destOrd="0" presId="urn:microsoft.com/office/officeart/2008/layout/LinedList"/>
    <dgm:cxn modelId="{AF075F1D-B160-4BD8-8CBD-0BAA05A9C6DE}" type="presParOf" srcId="{2DF399F7-650A-419C-8CF1-51E7B67691D4}" destId="{F778684F-029B-43E7-9D0B-646249857177}" srcOrd="4" destOrd="0" presId="urn:microsoft.com/office/officeart/2008/layout/LinedList"/>
    <dgm:cxn modelId="{8744916A-535D-4478-B166-A4B1D2BA8CB2}" type="presParOf" srcId="{2DF399F7-650A-419C-8CF1-51E7B67691D4}" destId="{12D8584C-3F34-4571-9035-65C4AAE6BC6C}" srcOrd="5" destOrd="0" presId="urn:microsoft.com/office/officeart/2008/layout/LinedList"/>
    <dgm:cxn modelId="{1302ABEF-9CBE-44E5-BE42-75FAB80DF5B5}" type="presParOf" srcId="{12D8584C-3F34-4571-9035-65C4AAE6BC6C}" destId="{85DF0705-4374-4487-B7DB-47955EC45C50}" srcOrd="0" destOrd="0" presId="urn:microsoft.com/office/officeart/2008/layout/LinedList"/>
    <dgm:cxn modelId="{7A11A18D-39C3-47E5-BCFA-116BC1487FA9}" type="presParOf" srcId="{12D8584C-3F34-4571-9035-65C4AAE6BC6C}" destId="{1ED957F6-2D22-4529-8F04-99756D2C5D5C}" srcOrd="1" destOrd="0" presId="urn:microsoft.com/office/officeart/2008/layout/LinedList"/>
    <dgm:cxn modelId="{BC004A4E-7491-4544-8BA8-A783A68B3292}" type="presParOf" srcId="{2DF399F7-650A-419C-8CF1-51E7B67691D4}" destId="{5C44B4FA-48F1-4ECF-A8D6-8B5649CA4D76}" srcOrd="6" destOrd="0" presId="urn:microsoft.com/office/officeart/2008/layout/LinedList"/>
    <dgm:cxn modelId="{B7134FAF-FDF4-429B-B6D4-F75573A71070}" type="presParOf" srcId="{2DF399F7-650A-419C-8CF1-51E7B67691D4}" destId="{AD1899B1-408E-42E2-BA19-BDFD2F14DF2E}" srcOrd="7" destOrd="0" presId="urn:microsoft.com/office/officeart/2008/layout/LinedList"/>
    <dgm:cxn modelId="{EA852ED2-E43A-4D17-859C-6BF117A0572F}" type="presParOf" srcId="{AD1899B1-408E-42E2-BA19-BDFD2F14DF2E}" destId="{2B37F235-24E4-4A30-8ED4-970BAF805227}" srcOrd="0" destOrd="0" presId="urn:microsoft.com/office/officeart/2008/layout/LinedList"/>
    <dgm:cxn modelId="{216DAB86-D4F9-4557-AB89-2C1832FBC9F4}" type="presParOf" srcId="{AD1899B1-408E-42E2-BA19-BDFD2F14DF2E}" destId="{47A0A558-5F48-4F0A-8DC5-EFF50330F97F}" srcOrd="1" destOrd="0" presId="urn:microsoft.com/office/officeart/2008/layout/LinedList"/>
    <dgm:cxn modelId="{4A4DB9A7-48FF-4271-97B5-8EA7B1660969}" type="presParOf" srcId="{2DF399F7-650A-419C-8CF1-51E7B67691D4}" destId="{2A6FED12-9646-4C83-9EFD-1AA6402AB977}" srcOrd="8" destOrd="0" presId="urn:microsoft.com/office/officeart/2008/layout/LinedList"/>
    <dgm:cxn modelId="{753A0FD2-9331-45FD-B197-A2D819F36B92}" type="presParOf" srcId="{2DF399F7-650A-419C-8CF1-51E7B67691D4}" destId="{DEB37FA0-C27B-4356-BA17-E3100568EB7A}" srcOrd="9" destOrd="0" presId="urn:microsoft.com/office/officeart/2008/layout/LinedList"/>
    <dgm:cxn modelId="{C322EAC7-E217-4FD6-82D9-632027A97A02}" type="presParOf" srcId="{DEB37FA0-C27B-4356-BA17-E3100568EB7A}" destId="{2F4D1B46-0210-4CB5-A396-2543477D91DB}" srcOrd="0" destOrd="0" presId="urn:microsoft.com/office/officeart/2008/layout/LinedList"/>
    <dgm:cxn modelId="{05EA1383-06CE-4EE6-BA17-B144C9AFDC34}" type="presParOf" srcId="{DEB37FA0-C27B-4356-BA17-E3100568EB7A}" destId="{05FC35C1-B2DE-4EC8-BA60-845A4D0012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DDE2C-C878-4D3F-BEA4-E464CB439C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64568-8050-4509-8992-3ED19512E6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Resilience and Flexibility: Uninterrupted communication in extreme environments.</a:t>
          </a:r>
        </a:p>
      </dgm:t>
    </dgm:pt>
    <dgm:pt modelId="{510EB4A5-762D-412B-86C2-ACA7ABED9630}" type="parTrans" cxnId="{D41EEBCD-B6DE-43EF-99A0-2BA465472097}">
      <dgm:prSet/>
      <dgm:spPr/>
      <dgm:t>
        <a:bodyPr/>
        <a:lstStyle/>
        <a:p>
          <a:endParaRPr lang="en-US"/>
        </a:p>
      </dgm:t>
    </dgm:pt>
    <dgm:pt modelId="{4B6E5914-56EE-4FAF-8CB4-8DDC0E8DD036}" type="sibTrans" cxnId="{D41EEBCD-B6DE-43EF-99A0-2BA465472097}">
      <dgm:prSet/>
      <dgm:spPr/>
      <dgm:t>
        <a:bodyPr/>
        <a:lstStyle/>
        <a:p>
          <a:endParaRPr lang="en-US"/>
        </a:p>
      </dgm:t>
    </dgm:pt>
    <dgm:pt modelId="{CB0EDCCA-77D4-49C4-8663-D62D1FE52F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Ease of Use: Minimal training required for operation.</a:t>
          </a:r>
        </a:p>
      </dgm:t>
    </dgm:pt>
    <dgm:pt modelId="{095A312F-0672-4A90-B560-033E96D2A6EE}" type="parTrans" cxnId="{53DFCF7B-C0A6-41E4-B057-6B1F5B3C5DC3}">
      <dgm:prSet/>
      <dgm:spPr/>
      <dgm:t>
        <a:bodyPr/>
        <a:lstStyle/>
        <a:p>
          <a:endParaRPr lang="en-US"/>
        </a:p>
      </dgm:t>
    </dgm:pt>
    <dgm:pt modelId="{70AAB82E-F447-4C6C-BFC2-B459649ED6AF}" type="sibTrans" cxnId="{53DFCF7B-C0A6-41E4-B057-6B1F5B3C5DC3}">
      <dgm:prSet/>
      <dgm:spPr/>
      <dgm:t>
        <a:bodyPr/>
        <a:lstStyle/>
        <a:p>
          <a:endParaRPr lang="en-US"/>
        </a:p>
      </dgm:t>
    </dgm:pt>
    <dgm:pt modelId="{50F0730A-6197-4EEE-87D2-A6D1D7BA33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Cost-Effective Solution: Advanced functionality at a fraction of the cost.</a:t>
          </a:r>
        </a:p>
      </dgm:t>
    </dgm:pt>
    <dgm:pt modelId="{37ED623B-145F-4A5A-B44F-0F505B20329E}" type="parTrans" cxnId="{07EBD359-4574-44C4-8308-C4C0E0DABD3D}">
      <dgm:prSet/>
      <dgm:spPr/>
      <dgm:t>
        <a:bodyPr/>
        <a:lstStyle/>
        <a:p>
          <a:endParaRPr lang="en-US"/>
        </a:p>
      </dgm:t>
    </dgm:pt>
    <dgm:pt modelId="{145654AE-9D1C-45C7-A2BB-D98C823EBA2F}" type="sibTrans" cxnId="{07EBD359-4574-44C4-8308-C4C0E0DABD3D}">
      <dgm:prSet/>
      <dgm:spPr/>
      <dgm:t>
        <a:bodyPr/>
        <a:lstStyle/>
        <a:p>
          <a:endParaRPr lang="en-US"/>
        </a:p>
      </dgm:t>
    </dgm:pt>
    <dgm:pt modelId="{E88FE66A-7921-462A-AFC9-5BDB80940121}" type="pres">
      <dgm:prSet presAssocID="{D71DDE2C-C878-4D3F-BEA4-E464CB439CDB}" presName="root" presStyleCnt="0">
        <dgm:presLayoutVars>
          <dgm:dir/>
          <dgm:resizeHandles val="exact"/>
        </dgm:presLayoutVars>
      </dgm:prSet>
      <dgm:spPr/>
    </dgm:pt>
    <dgm:pt modelId="{2DDA8E91-2197-414B-8DD9-B300940A67AB}" type="pres">
      <dgm:prSet presAssocID="{0E764568-8050-4509-8992-3ED19512E613}" presName="compNode" presStyleCnt="0"/>
      <dgm:spPr/>
    </dgm:pt>
    <dgm:pt modelId="{99D4FDCC-A59A-4709-96CD-2C55E01F8999}" type="pres">
      <dgm:prSet presAssocID="{0E764568-8050-4509-8992-3ED19512E613}" presName="bgRect" presStyleLbl="bgShp" presStyleIdx="0" presStyleCnt="3"/>
      <dgm:spPr/>
    </dgm:pt>
    <dgm:pt modelId="{DDC6B315-A27B-43B2-8214-8679F1DBD191}" type="pres">
      <dgm:prSet presAssocID="{0E764568-8050-4509-8992-3ED19512E6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0B13139F-DAB9-473F-AE25-307DB44674E4}" type="pres">
      <dgm:prSet presAssocID="{0E764568-8050-4509-8992-3ED19512E613}" presName="spaceRect" presStyleCnt="0"/>
      <dgm:spPr/>
    </dgm:pt>
    <dgm:pt modelId="{37F5218C-D3C9-4916-8CA9-1BA7CB7340EF}" type="pres">
      <dgm:prSet presAssocID="{0E764568-8050-4509-8992-3ED19512E613}" presName="parTx" presStyleLbl="revTx" presStyleIdx="0" presStyleCnt="3">
        <dgm:presLayoutVars>
          <dgm:chMax val="0"/>
          <dgm:chPref val="0"/>
        </dgm:presLayoutVars>
      </dgm:prSet>
      <dgm:spPr/>
    </dgm:pt>
    <dgm:pt modelId="{39B24E53-4FFC-492A-AEB2-F0048EE2E170}" type="pres">
      <dgm:prSet presAssocID="{4B6E5914-56EE-4FAF-8CB4-8DDC0E8DD036}" presName="sibTrans" presStyleCnt="0"/>
      <dgm:spPr/>
    </dgm:pt>
    <dgm:pt modelId="{57FAA0C4-7557-467C-9429-725AEED2F97F}" type="pres">
      <dgm:prSet presAssocID="{CB0EDCCA-77D4-49C4-8663-D62D1FE52FDC}" presName="compNode" presStyleCnt="0"/>
      <dgm:spPr/>
    </dgm:pt>
    <dgm:pt modelId="{6DD8627F-0CE6-4953-9F0A-409DF9979F6A}" type="pres">
      <dgm:prSet presAssocID="{CB0EDCCA-77D4-49C4-8663-D62D1FE52FDC}" presName="bgRect" presStyleLbl="bgShp" presStyleIdx="1" presStyleCnt="3"/>
      <dgm:spPr/>
    </dgm:pt>
    <dgm:pt modelId="{AE39335F-1F67-482A-B927-683AF92A7EE4}" type="pres">
      <dgm:prSet presAssocID="{CB0EDCCA-77D4-49C4-8663-D62D1FE52F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F9E7898-6E08-4D5B-B14C-E7F750451760}" type="pres">
      <dgm:prSet presAssocID="{CB0EDCCA-77D4-49C4-8663-D62D1FE52FDC}" presName="spaceRect" presStyleCnt="0"/>
      <dgm:spPr/>
    </dgm:pt>
    <dgm:pt modelId="{DBDF1A78-EFA0-4283-A1BC-7BA9F5F667F9}" type="pres">
      <dgm:prSet presAssocID="{CB0EDCCA-77D4-49C4-8663-D62D1FE52FDC}" presName="parTx" presStyleLbl="revTx" presStyleIdx="1" presStyleCnt="3">
        <dgm:presLayoutVars>
          <dgm:chMax val="0"/>
          <dgm:chPref val="0"/>
        </dgm:presLayoutVars>
      </dgm:prSet>
      <dgm:spPr/>
    </dgm:pt>
    <dgm:pt modelId="{04F4D729-01A1-4C6B-97BD-872E07E619FC}" type="pres">
      <dgm:prSet presAssocID="{70AAB82E-F447-4C6C-BFC2-B459649ED6AF}" presName="sibTrans" presStyleCnt="0"/>
      <dgm:spPr/>
    </dgm:pt>
    <dgm:pt modelId="{8B424C0F-8A43-4929-91AD-796D5BE90EED}" type="pres">
      <dgm:prSet presAssocID="{50F0730A-6197-4EEE-87D2-A6D1D7BA33E7}" presName="compNode" presStyleCnt="0"/>
      <dgm:spPr/>
    </dgm:pt>
    <dgm:pt modelId="{54432ED0-77F6-4FF5-A780-6D32CBB77252}" type="pres">
      <dgm:prSet presAssocID="{50F0730A-6197-4EEE-87D2-A6D1D7BA33E7}" presName="bgRect" presStyleLbl="bgShp" presStyleIdx="2" presStyleCnt="3"/>
      <dgm:spPr/>
    </dgm:pt>
    <dgm:pt modelId="{4E11286A-EA8B-4D42-9303-D62B1D7C7976}" type="pres">
      <dgm:prSet presAssocID="{50F0730A-6197-4EEE-87D2-A6D1D7BA33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168E5AFA-1738-4C7B-9EAC-4AA617B337EC}" type="pres">
      <dgm:prSet presAssocID="{50F0730A-6197-4EEE-87D2-A6D1D7BA33E7}" presName="spaceRect" presStyleCnt="0"/>
      <dgm:spPr/>
    </dgm:pt>
    <dgm:pt modelId="{FB0096C2-34BA-4DC4-A682-FB2C8BA5427D}" type="pres">
      <dgm:prSet presAssocID="{50F0730A-6197-4EEE-87D2-A6D1D7BA33E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7EB6F2C-D8EE-4FC4-8FE4-49C785C9CE36}" type="presOf" srcId="{50F0730A-6197-4EEE-87D2-A6D1D7BA33E7}" destId="{FB0096C2-34BA-4DC4-A682-FB2C8BA5427D}" srcOrd="0" destOrd="0" presId="urn:microsoft.com/office/officeart/2018/2/layout/IconVerticalSolidList"/>
    <dgm:cxn modelId="{1AE82D6D-E513-4769-81AE-6BFA2D7EADE2}" type="presOf" srcId="{0E764568-8050-4509-8992-3ED19512E613}" destId="{37F5218C-D3C9-4916-8CA9-1BA7CB7340EF}" srcOrd="0" destOrd="0" presId="urn:microsoft.com/office/officeart/2018/2/layout/IconVerticalSolidList"/>
    <dgm:cxn modelId="{07EBD359-4574-44C4-8308-C4C0E0DABD3D}" srcId="{D71DDE2C-C878-4D3F-BEA4-E464CB439CDB}" destId="{50F0730A-6197-4EEE-87D2-A6D1D7BA33E7}" srcOrd="2" destOrd="0" parTransId="{37ED623B-145F-4A5A-B44F-0F505B20329E}" sibTransId="{145654AE-9D1C-45C7-A2BB-D98C823EBA2F}"/>
    <dgm:cxn modelId="{53DFCF7B-C0A6-41E4-B057-6B1F5B3C5DC3}" srcId="{D71DDE2C-C878-4D3F-BEA4-E464CB439CDB}" destId="{CB0EDCCA-77D4-49C4-8663-D62D1FE52FDC}" srcOrd="1" destOrd="0" parTransId="{095A312F-0672-4A90-B560-033E96D2A6EE}" sibTransId="{70AAB82E-F447-4C6C-BFC2-B459649ED6AF}"/>
    <dgm:cxn modelId="{C48A9FBD-BE7F-48A2-9342-89866C5FB187}" type="presOf" srcId="{D71DDE2C-C878-4D3F-BEA4-E464CB439CDB}" destId="{E88FE66A-7921-462A-AFC9-5BDB80940121}" srcOrd="0" destOrd="0" presId="urn:microsoft.com/office/officeart/2018/2/layout/IconVerticalSolidList"/>
    <dgm:cxn modelId="{D41EEBCD-B6DE-43EF-99A0-2BA465472097}" srcId="{D71DDE2C-C878-4D3F-BEA4-E464CB439CDB}" destId="{0E764568-8050-4509-8992-3ED19512E613}" srcOrd="0" destOrd="0" parTransId="{510EB4A5-762D-412B-86C2-ACA7ABED9630}" sibTransId="{4B6E5914-56EE-4FAF-8CB4-8DDC0E8DD036}"/>
    <dgm:cxn modelId="{06A3CCE7-902B-4545-B123-AF56B0AB192E}" type="presOf" srcId="{CB0EDCCA-77D4-49C4-8663-D62D1FE52FDC}" destId="{DBDF1A78-EFA0-4283-A1BC-7BA9F5F667F9}" srcOrd="0" destOrd="0" presId="urn:microsoft.com/office/officeart/2018/2/layout/IconVerticalSolidList"/>
    <dgm:cxn modelId="{C319CABC-19DD-45FD-BDC2-5BF2980D3515}" type="presParOf" srcId="{E88FE66A-7921-462A-AFC9-5BDB80940121}" destId="{2DDA8E91-2197-414B-8DD9-B300940A67AB}" srcOrd="0" destOrd="0" presId="urn:microsoft.com/office/officeart/2018/2/layout/IconVerticalSolidList"/>
    <dgm:cxn modelId="{F61DBFF6-9D2C-40C0-B450-14CFC782ADBE}" type="presParOf" srcId="{2DDA8E91-2197-414B-8DD9-B300940A67AB}" destId="{99D4FDCC-A59A-4709-96CD-2C55E01F8999}" srcOrd="0" destOrd="0" presId="urn:microsoft.com/office/officeart/2018/2/layout/IconVerticalSolidList"/>
    <dgm:cxn modelId="{92F84977-1826-4DFB-82A8-3ED6DF8B40BB}" type="presParOf" srcId="{2DDA8E91-2197-414B-8DD9-B300940A67AB}" destId="{DDC6B315-A27B-43B2-8214-8679F1DBD191}" srcOrd="1" destOrd="0" presId="urn:microsoft.com/office/officeart/2018/2/layout/IconVerticalSolidList"/>
    <dgm:cxn modelId="{60E7D3AD-C4E9-429B-9F37-1FA99AA4C991}" type="presParOf" srcId="{2DDA8E91-2197-414B-8DD9-B300940A67AB}" destId="{0B13139F-DAB9-473F-AE25-307DB44674E4}" srcOrd="2" destOrd="0" presId="urn:microsoft.com/office/officeart/2018/2/layout/IconVerticalSolidList"/>
    <dgm:cxn modelId="{11B91DD5-AB61-49A7-ABF7-4C998F570639}" type="presParOf" srcId="{2DDA8E91-2197-414B-8DD9-B300940A67AB}" destId="{37F5218C-D3C9-4916-8CA9-1BA7CB7340EF}" srcOrd="3" destOrd="0" presId="urn:microsoft.com/office/officeart/2018/2/layout/IconVerticalSolidList"/>
    <dgm:cxn modelId="{22724F63-DFFB-418E-96F5-64147E8FACFA}" type="presParOf" srcId="{E88FE66A-7921-462A-AFC9-5BDB80940121}" destId="{39B24E53-4FFC-492A-AEB2-F0048EE2E170}" srcOrd="1" destOrd="0" presId="urn:microsoft.com/office/officeart/2018/2/layout/IconVerticalSolidList"/>
    <dgm:cxn modelId="{F7B856C6-3654-4346-92CD-218B8A3F7A89}" type="presParOf" srcId="{E88FE66A-7921-462A-AFC9-5BDB80940121}" destId="{57FAA0C4-7557-467C-9429-725AEED2F97F}" srcOrd="2" destOrd="0" presId="urn:microsoft.com/office/officeart/2018/2/layout/IconVerticalSolidList"/>
    <dgm:cxn modelId="{E9082123-01A0-4D82-B88F-E902936D0C51}" type="presParOf" srcId="{57FAA0C4-7557-467C-9429-725AEED2F97F}" destId="{6DD8627F-0CE6-4953-9F0A-409DF9979F6A}" srcOrd="0" destOrd="0" presId="urn:microsoft.com/office/officeart/2018/2/layout/IconVerticalSolidList"/>
    <dgm:cxn modelId="{6D8BA1B9-0649-40C2-ADFB-E056A43404DB}" type="presParOf" srcId="{57FAA0C4-7557-467C-9429-725AEED2F97F}" destId="{AE39335F-1F67-482A-B927-683AF92A7EE4}" srcOrd="1" destOrd="0" presId="urn:microsoft.com/office/officeart/2018/2/layout/IconVerticalSolidList"/>
    <dgm:cxn modelId="{789F29D7-74D5-49BC-9688-A654B0F4E61A}" type="presParOf" srcId="{57FAA0C4-7557-467C-9429-725AEED2F97F}" destId="{6F9E7898-6E08-4D5B-B14C-E7F750451760}" srcOrd="2" destOrd="0" presId="urn:microsoft.com/office/officeart/2018/2/layout/IconVerticalSolidList"/>
    <dgm:cxn modelId="{83AE265C-B787-4A00-AD68-1FC7384BD904}" type="presParOf" srcId="{57FAA0C4-7557-467C-9429-725AEED2F97F}" destId="{DBDF1A78-EFA0-4283-A1BC-7BA9F5F667F9}" srcOrd="3" destOrd="0" presId="urn:microsoft.com/office/officeart/2018/2/layout/IconVerticalSolidList"/>
    <dgm:cxn modelId="{346D988B-0012-4912-B1B5-A4C1DFB109F3}" type="presParOf" srcId="{E88FE66A-7921-462A-AFC9-5BDB80940121}" destId="{04F4D729-01A1-4C6B-97BD-872E07E619FC}" srcOrd="3" destOrd="0" presId="urn:microsoft.com/office/officeart/2018/2/layout/IconVerticalSolidList"/>
    <dgm:cxn modelId="{2B8F127B-D706-4594-9FB7-043B01CAE3C4}" type="presParOf" srcId="{E88FE66A-7921-462A-AFC9-5BDB80940121}" destId="{8B424C0F-8A43-4929-91AD-796D5BE90EED}" srcOrd="4" destOrd="0" presId="urn:microsoft.com/office/officeart/2018/2/layout/IconVerticalSolidList"/>
    <dgm:cxn modelId="{FFC8E726-B426-49B8-A031-28E4F6BDA182}" type="presParOf" srcId="{8B424C0F-8A43-4929-91AD-796D5BE90EED}" destId="{54432ED0-77F6-4FF5-A780-6D32CBB77252}" srcOrd="0" destOrd="0" presId="urn:microsoft.com/office/officeart/2018/2/layout/IconVerticalSolidList"/>
    <dgm:cxn modelId="{7BCB8BC3-9293-4660-BA81-3DDC54A637E3}" type="presParOf" srcId="{8B424C0F-8A43-4929-91AD-796D5BE90EED}" destId="{4E11286A-EA8B-4D42-9303-D62B1D7C7976}" srcOrd="1" destOrd="0" presId="urn:microsoft.com/office/officeart/2018/2/layout/IconVerticalSolidList"/>
    <dgm:cxn modelId="{5D55357B-6D9E-4D88-A646-15E7A1708C6E}" type="presParOf" srcId="{8B424C0F-8A43-4929-91AD-796D5BE90EED}" destId="{168E5AFA-1738-4C7B-9EAC-4AA617B337EC}" srcOrd="2" destOrd="0" presId="urn:microsoft.com/office/officeart/2018/2/layout/IconVerticalSolidList"/>
    <dgm:cxn modelId="{360203A4-4D1E-4C9E-9796-41963FF6FBB6}" type="presParOf" srcId="{8B424C0F-8A43-4929-91AD-796D5BE90EED}" destId="{FB0096C2-34BA-4DC4-A682-FB2C8BA542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23A1E-A2F5-4FCA-8068-C01BBF1E5703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678102-CF75-4CC5-90C5-B42F26A8E7A9}">
      <dgm:prSet custT="1"/>
      <dgm:spPr/>
      <dgm:t>
        <a:bodyPr/>
        <a:lstStyle/>
        <a:p>
          <a:r>
            <a:rPr lang="en-US" sz="2000" dirty="0"/>
            <a:t>For more information or to discuss your tactical communication needs:</a:t>
          </a:r>
        </a:p>
      </dgm:t>
    </dgm:pt>
    <dgm:pt modelId="{54FDA783-AFA8-4462-8ED1-CD23D53C54D7}" type="parTrans" cxnId="{F3F5D565-FB2F-40D3-BA00-01F46C03D480}">
      <dgm:prSet/>
      <dgm:spPr/>
      <dgm:t>
        <a:bodyPr/>
        <a:lstStyle/>
        <a:p>
          <a:endParaRPr lang="en-US" sz="2000"/>
        </a:p>
      </dgm:t>
    </dgm:pt>
    <dgm:pt modelId="{24A5EC9C-220F-47C7-9ED4-2152B83D4562}" type="sibTrans" cxnId="{F3F5D565-FB2F-40D3-BA00-01F46C03D480}">
      <dgm:prSet/>
      <dgm:spPr/>
      <dgm:t>
        <a:bodyPr/>
        <a:lstStyle/>
        <a:p>
          <a:endParaRPr lang="en-US" sz="2000"/>
        </a:p>
      </dgm:t>
    </dgm:pt>
    <dgm:pt modelId="{D24B2C22-6111-4201-8BB4-042ADBE3B149}">
      <dgm:prSet custT="1"/>
      <dgm:spPr/>
      <dgm:t>
        <a:bodyPr/>
        <a:lstStyle/>
        <a:p>
          <a:r>
            <a:rPr lang="en-US" sz="2000" dirty="0"/>
            <a:t>Perry Sandy</a:t>
          </a:r>
        </a:p>
      </dgm:t>
    </dgm:pt>
    <dgm:pt modelId="{41142C03-2D8A-4420-B298-0BB2D40015C7}" type="parTrans" cxnId="{FC39E90F-88F0-4FD0-A1B7-322ACF8B4C47}">
      <dgm:prSet/>
      <dgm:spPr/>
      <dgm:t>
        <a:bodyPr/>
        <a:lstStyle/>
        <a:p>
          <a:endParaRPr lang="en-US" sz="2000"/>
        </a:p>
      </dgm:t>
    </dgm:pt>
    <dgm:pt modelId="{F1C785FC-5247-4D05-92E8-2EEC0C2BF914}" type="sibTrans" cxnId="{FC39E90F-88F0-4FD0-A1B7-322ACF8B4C47}">
      <dgm:prSet/>
      <dgm:spPr/>
      <dgm:t>
        <a:bodyPr/>
        <a:lstStyle/>
        <a:p>
          <a:endParaRPr lang="en-US" sz="2000"/>
        </a:p>
      </dgm:t>
    </dgm:pt>
    <dgm:pt modelId="{1D7AB80A-4DE3-4DBA-9B4F-40E7FAA6A469}">
      <dgm:prSet custT="1"/>
      <dgm:spPr/>
      <dgm:t>
        <a:bodyPr/>
        <a:lstStyle/>
        <a:p>
          <a:r>
            <a:rPr lang="en-US" sz="2000" dirty="0"/>
            <a:t>Communications-Applied Technology</a:t>
          </a:r>
        </a:p>
      </dgm:t>
    </dgm:pt>
    <dgm:pt modelId="{2DF90E1A-0218-433E-81E2-3C6E6845FA14}" type="parTrans" cxnId="{82BB9CC5-80EA-4E22-87C3-0920785460D7}">
      <dgm:prSet/>
      <dgm:spPr/>
      <dgm:t>
        <a:bodyPr/>
        <a:lstStyle/>
        <a:p>
          <a:endParaRPr lang="en-US" sz="2000"/>
        </a:p>
      </dgm:t>
    </dgm:pt>
    <dgm:pt modelId="{1F66F993-157F-48A2-8C9F-8630EC153286}" type="sibTrans" cxnId="{82BB9CC5-80EA-4E22-87C3-0920785460D7}">
      <dgm:prSet/>
      <dgm:spPr/>
      <dgm:t>
        <a:bodyPr/>
        <a:lstStyle/>
        <a:p>
          <a:endParaRPr lang="en-US" sz="2000"/>
        </a:p>
      </dgm:t>
    </dgm:pt>
    <dgm:pt modelId="{776D93B9-F734-470D-9424-701294486BF1}">
      <dgm:prSet custT="1"/>
      <dgm:spPr/>
      <dgm:t>
        <a:bodyPr/>
        <a:lstStyle/>
        <a:p>
          <a:r>
            <a:rPr lang="en-US" sz="2000" dirty="0"/>
            <a:t>+1-703-481-0068</a:t>
          </a:r>
        </a:p>
      </dgm:t>
    </dgm:pt>
    <dgm:pt modelId="{62098B68-E991-4E19-A775-487EB73CC434}" type="parTrans" cxnId="{03EBFC89-F33C-47F2-BDC0-AD777C47F9E0}">
      <dgm:prSet/>
      <dgm:spPr/>
      <dgm:t>
        <a:bodyPr/>
        <a:lstStyle/>
        <a:p>
          <a:endParaRPr lang="en-US" sz="2000"/>
        </a:p>
      </dgm:t>
    </dgm:pt>
    <dgm:pt modelId="{F012825A-40AF-41A8-B109-56C8674809A0}" type="sibTrans" cxnId="{03EBFC89-F33C-47F2-BDC0-AD777C47F9E0}">
      <dgm:prSet/>
      <dgm:spPr/>
      <dgm:t>
        <a:bodyPr/>
        <a:lstStyle/>
        <a:p>
          <a:endParaRPr lang="en-US" sz="2000"/>
        </a:p>
      </dgm:t>
    </dgm:pt>
    <dgm:pt modelId="{320E64E8-356D-4AC8-BAF0-B526DC25B5D1}">
      <dgm:prSet custT="1"/>
      <dgm:spPr/>
      <dgm:t>
        <a:bodyPr/>
        <a:lstStyle/>
        <a:p>
          <a:r>
            <a:rPr lang="en-US" sz="2000" dirty="0"/>
            <a:t>Website: https://www.c-at.com</a:t>
          </a:r>
        </a:p>
      </dgm:t>
    </dgm:pt>
    <dgm:pt modelId="{F2739014-564C-4DC6-9305-6BF12007CF2F}" type="parTrans" cxnId="{2A03FAA2-9741-49E6-BCE1-46FB9B0A65FC}">
      <dgm:prSet/>
      <dgm:spPr/>
      <dgm:t>
        <a:bodyPr/>
        <a:lstStyle/>
        <a:p>
          <a:endParaRPr lang="en-US" sz="2000"/>
        </a:p>
      </dgm:t>
    </dgm:pt>
    <dgm:pt modelId="{15CEC337-D43E-4EFF-A139-717E923EC48C}" type="sibTrans" cxnId="{2A03FAA2-9741-49E6-BCE1-46FB9B0A65FC}">
      <dgm:prSet/>
      <dgm:spPr/>
      <dgm:t>
        <a:bodyPr/>
        <a:lstStyle/>
        <a:p>
          <a:endParaRPr lang="en-US" sz="2000"/>
        </a:p>
      </dgm:t>
    </dgm:pt>
    <dgm:pt modelId="{A005E26A-EB95-48C1-84B4-954C7F0C59E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1" dirty="0"/>
            <a:t>Company Details:  CAGE Code:</a:t>
          </a:r>
          <a:r>
            <a:rPr lang="en-US" sz="2000" dirty="0"/>
            <a:t> 0EEY2     </a:t>
          </a:r>
          <a:r>
            <a:rPr lang="en-US" sz="2000" b="1" dirty="0"/>
            <a:t>SIC Code:</a:t>
          </a:r>
          <a:r>
            <a:rPr lang="en-US" sz="2000" dirty="0"/>
            <a:t> 3669</a:t>
          </a:r>
        </a:p>
        <a:p>
          <a:pPr>
            <a:buFont typeface="Arial" panose="020B0604020202020204" pitchFamily="34" charset="0"/>
            <a:buChar char="•"/>
          </a:pPr>
          <a:r>
            <a:rPr lang="en-US" sz="2000" b="1" dirty="0"/>
            <a:t>TIN:</a:t>
          </a:r>
          <a:r>
            <a:rPr lang="en-US" sz="2000" dirty="0"/>
            <a:t> 54-1215868     </a:t>
          </a:r>
          <a:r>
            <a:rPr lang="en-US" sz="2000" b="1" dirty="0"/>
            <a:t>DUNS:</a:t>
          </a:r>
          <a:r>
            <a:rPr lang="en-US" sz="2000" dirty="0"/>
            <a:t> 08‐104‐0214</a:t>
          </a:r>
        </a:p>
        <a:p>
          <a:pPr>
            <a:buFont typeface="Arial" panose="020B0604020202020204" pitchFamily="34" charset="0"/>
            <a:buChar char="•"/>
          </a:pPr>
          <a:r>
            <a:rPr lang="en-US" sz="2000" b="1" dirty="0"/>
            <a:t>Business Classification: </a:t>
          </a:r>
          <a:r>
            <a:rPr lang="en-US" sz="2000" b="0" dirty="0"/>
            <a:t>Small Business, </a:t>
          </a:r>
          <a:r>
            <a:rPr lang="en-US" sz="2000" dirty="0"/>
            <a:t>Veteran-Owned Small Business (DOL-certified), Disabled Veteran Owned Small Business</a:t>
          </a:r>
        </a:p>
      </dgm:t>
    </dgm:pt>
    <dgm:pt modelId="{0458B1D4-66D8-42C1-B1B6-3648645474A8}" type="parTrans" cxnId="{8684EE8F-19AC-48E0-BCA0-6E98D7B9A5A8}">
      <dgm:prSet/>
      <dgm:spPr/>
      <dgm:t>
        <a:bodyPr/>
        <a:lstStyle/>
        <a:p>
          <a:endParaRPr lang="en-US" sz="2000"/>
        </a:p>
      </dgm:t>
    </dgm:pt>
    <dgm:pt modelId="{8C284FC5-8437-4B66-A93F-1242A717ABD7}" type="sibTrans" cxnId="{8684EE8F-19AC-48E0-BCA0-6E98D7B9A5A8}">
      <dgm:prSet/>
      <dgm:spPr/>
      <dgm:t>
        <a:bodyPr/>
        <a:lstStyle/>
        <a:p>
          <a:endParaRPr lang="en-US" sz="2000"/>
        </a:p>
      </dgm:t>
    </dgm:pt>
    <dgm:pt modelId="{276DC3DE-93CE-4526-848C-F74549064815}" type="pres">
      <dgm:prSet presAssocID="{38E23A1E-A2F5-4FCA-8068-C01BBF1E5703}" presName="vert0" presStyleCnt="0">
        <dgm:presLayoutVars>
          <dgm:dir/>
          <dgm:animOne val="branch"/>
          <dgm:animLvl val="lvl"/>
        </dgm:presLayoutVars>
      </dgm:prSet>
      <dgm:spPr/>
    </dgm:pt>
    <dgm:pt modelId="{2DDF55C1-034B-4D9C-BAC7-7F21D07D679E}" type="pres">
      <dgm:prSet presAssocID="{D6678102-CF75-4CC5-90C5-B42F26A8E7A9}" presName="thickLine" presStyleLbl="alignNode1" presStyleIdx="0" presStyleCnt="6"/>
      <dgm:spPr/>
    </dgm:pt>
    <dgm:pt modelId="{7418EA2F-E0A1-4C06-A957-FBE39149509D}" type="pres">
      <dgm:prSet presAssocID="{D6678102-CF75-4CC5-90C5-B42F26A8E7A9}" presName="horz1" presStyleCnt="0"/>
      <dgm:spPr/>
    </dgm:pt>
    <dgm:pt modelId="{F019A943-DED6-449B-BB89-819854575C4E}" type="pres">
      <dgm:prSet presAssocID="{D6678102-CF75-4CC5-90C5-B42F26A8E7A9}" presName="tx1" presStyleLbl="revTx" presStyleIdx="0" presStyleCnt="6"/>
      <dgm:spPr/>
    </dgm:pt>
    <dgm:pt modelId="{D59AA2B5-4607-4FA4-A194-EAE1748F27AA}" type="pres">
      <dgm:prSet presAssocID="{D6678102-CF75-4CC5-90C5-B42F26A8E7A9}" presName="vert1" presStyleCnt="0"/>
      <dgm:spPr/>
    </dgm:pt>
    <dgm:pt modelId="{B5313A27-31FE-45B2-9B17-B9D0ED4EF5CD}" type="pres">
      <dgm:prSet presAssocID="{D24B2C22-6111-4201-8BB4-042ADBE3B149}" presName="thickLine" presStyleLbl="alignNode1" presStyleIdx="1" presStyleCnt="6" custLinFactNeighborY="-19669"/>
      <dgm:spPr/>
    </dgm:pt>
    <dgm:pt modelId="{6CD6F3E5-03BC-4E51-A6A4-1B60A318B7C7}" type="pres">
      <dgm:prSet presAssocID="{D24B2C22-6111-4201-8BB4-042ADBE3B149}" presName="horz1" presStyleCnt="0"/>
      <dgm:spPr/>
    </dgm:pt>
    <dgm:pt modelId="{10674F1D-565C-45DC-A62B-C7C2238EA603}" type="pres">
      <dgm:prSet presAssocID="{D24B2C22-6111-4201-8BB4-042ADBE3B149}" presName="tx1" presStyleLbl="revTx" presStyleIdx="1" presStyleCnt="6" custLinFactNeighborY="-16643"/>
      <dgm:spPr/>
    </dgm:pt>
    <dgm:pt modelId="{D13D2687-96B3-4886-80A5-24FE84A9206B}" type="pres">
      <dgm:prSet presAssocID="{D24B2C22-6111-4201-8BB4-042ADBE3B149}" presName="vert1" presStyleCnt="0"/>
      <dgm:spPr/>
    </dgm:pt>
    <dgm:pt modelId="{37076E9A-0E2E-4D2F-82EA-BDD3E7B41ED1}" type="pres">
      <dgm:prSet presAssocID="{1D7AB80A-4DE3-4DBA-9B4F-40E7FAA6A469}" presName="thickLine" presStyleLbl="alignNode1" presStyleIdx="2" presStyleCnt="6" custLinFactNeighborY="-58592"/>
      <dgm:spPr/>
    </dgm:pt>
    <dgm:pt modelId="{C56B3FAB-AF33-4419-989C-EF1D3C29A4C4}" type="pres">
      <dgm:prSet presAssocID="{1D7AB80A-4DE3-4DBA-9B4F-40E7FAA6A469}" presName="horz1" presStyleCnt="0"/>
      <dgm:spPr/>
    </dgm:pt>
    <dgm:pt modelId="{68CA5147-1524-4744-AE9F-C69BF7C17C61}" type="pres">
      <dgm:prSet presAssocID="{1D7AB80A-4DE3-4DBA-9B4F-40E7FAA6A469}" presName="tx1" presStyleLbl="revTx" presStyleIdx="2" presStyleCnt="6" custLinFactNeighborY="-48940"/>
      <dgm:spPr/>
    </dgm:pt>
    <dgm:pt modelId="{E428807C-35AA-4661-A12B-4676B0728DC7}" type="pres">
      <dgm:prSet presAssocID="{1D7AB80A-4DE3-4DBA-9B4F-40E7FAA6A469}" presName="vert1" presStyleCnt="0"/>
      <dgm:spPr/>
    </dgm:pt>
    <dgm:pt modelId="{FD40EE8C-4B26-4C12-B0E4-55F3EC097227}" type="pres">
      <dgm:prSet presAssocID="{776D93B9-F734-470D-9424-701294486BF1}" presName="thickLine" presStyleLbl="alignNode1" presStyleIdx="3" presStyleCnt="6" custLinFactNeighborY="-76127"/>
      <dgm:spPr/>
    </dgm:pt>
    <dgm:pt modelId="{0D577345-ACD4-4A61-8115-16B215BE8863}" type="pres">
      <dgm:prSet presAssocID="{776D93B9-F734-470D-9424-701294486BF1}" presName="horz1" presStyleCnt="0"/>
      <dgm:spPr/>
    </dgm:pt>
    <dgm:pt modelId="{CCC23B71-A112-40CA-9FC3-4429812B21A8}" type="pres">
      <dgm:prSet presAssocID="{776D93B9-F734-470D-9424-701294486BF1}" presName="tx1" presStyleLbl="revTx" presStyleIdx="3" presStyleCnt="6" custLinFactNeighborY="-64822"/>
      <dgm:spPr/>
    </dgm:pt>
    <dgm:pt modelId="{1C98FF55-1A91-4596-97D7-C50E36113D60}" type="pres">
      <dgm:prSet presAssocID="{776D93B9-F734-470D-9424-701294486BF1}" presName="vert1" presStyleCnt="0"/>
      <dgm:spPr/>
    </dgm:pt>
    <dgm:pt modelId="{94EF2A6F-270A-4D58-A4CF-D61497AE7CBC}" type="pres">
      <dgm:prSet presAssocID="{320E64E8-356D-4AC8-BAF0-B526DC25B5D1}" presName="thickLine" presStyleLbl="alignNode1" presStyleIdx="4" presStyleCnt="6" custLinFactNeighborY="-65684"/>
      <dgm:spPr/>
    </dgm:pt>
    <dgm:pt modelId="{9F6135B7-0D45-4F4A-977C-0B8891C36E98}" type="pres">
      <dgm:prSet presAssocID="{320E64E8-356D-4AC8-BAF0-B526DC25B5D1}" presName="horz1" presStyleCnt="0"/>
      <dgm:spPr/>
    </dgm:pt>
    <dgm:pt modelId="{F170EBFA-F23A-49AE-AC1B-786D78F9B1F2}" type="pres">
      <dgm:prSet presAssocID="{320E64E8-356D-4AC8-BAF0-B526DC25B5D1}" presName="tx1" presStyleLbl="revTx" presStyleIdx="4" presStyleCnt="6" custScaleY="48558" custLinFactNeighborY="-94054"/>
      <dgm:spPr/>
    </dgm:pt>
    <dgm:pt modelId="{8F5973ED-5912-4042-9465-EFB842A9CDAF}" type="pres">
      <dgm:prSet presAssocID="{320E64E8-356D-4AC8-BAF0-B526DC25B5D1}" presName="vert1" presStyleCnt="0"/>
      <dgm:spPr/>
    </dgm:pt>
    <dgm:pt modelId="{7180AE84-3398-42C2-9EBB-9E15143A0E8A}" type="pres">
      <dgm:prSet presAssocID="{A005E26A-EB95-48C1-84B4-954C7F0C59EF}" presName="thickLine" presStyleLbl="alignNode1" presStyleIdx="5" presStyleCnt="6" custLinFactNeighborY="89223"/>
      <dgm:spPr/>
    </dgm:pt>
    <dgm:pt modelId="{5707D644-F0FE-4B8C-A1C9-261D4F90B704}" type="pres">
      <dgm:prSet presAssocID="{A005E26A-EB95-48C1-84B4-954C7F0C59EF}" presName="horz1" presStyleCnt="0"/>
      <dgm:spPr/>
    </dgm:pt>
    <dgm:pt modelId="{93A42E03-7F98-4E45-AB85-7653F286E4AC}" type="pres">
      <dgm:prSet presAssocID="{A005E26A-EB95-48C1-84B4-954C7F0C59EF}" presName="tx1" presStyleLbl="revTx" presStyleIdx="5" presStyleCnt="6" custScaleY="168162" custLinFactNeighborY="-74680"/>
      <dgm:spPr/>
    </dgm:pt>
    <dgm:pt modelId="{DF8DAAB8-FA16-46E6-BE47-9EBE25FA1893}" type="pres">
      <dgm:prSet presAssocID="{A005E26A-EB95-48C1-84B4-954C7F0C59EF}" presName="vert1" presStyleCnt="0"/>
      <dgm:spPr/>
    </dgm:pt>
  </dgm:ptLst>
  <dgm:cxnLst>
    <dgm:cxn modelId="{FC39E90F-88F0-4FD0-A1B7-322ACF8B4C47}" srcId="{38E23A1E-A2F5-4FCA-8068-C01BBF1E5703}" destId="{D24B2C22-6111-4201-8BB4-042ADBE3B149}" srcOrd="1" destOrd="0" parTransId="{41142C03-2D8A-4420-B298-0BB2D40015C7}" sibTransId="{F1C785FC-5247-4D05-92E8-2EEC0C2BF914}"/>
    <dgm:cxn modelId="{EF33FC38-3BCC-49A1-9DEF-1C18C924C3C2}" type="presOf" srcId="{A005E26A-EB95-48C1-84B4-954C7F0C59EF}" destId="{93A42E03-7F98-4E45-AB85-7653F286E4AC}" srcOrd="0" destOrd="0" presId="urn:microsoft.com/office/officeart/2008/layout/LinedList"/>
    <dgm:cxn modelId="{0C6C3C3C-7858-4154-8192-3FB6B5214A40}" type="presOf" srcId="{D24B2C22-6111-4201-8BB4-042ADBE3B149}" destId="{10674F1D-565C-45DC-A62B-C7C2238EA603}" srcOrd="0" destOrd="0" presId="urn:microsoft.com/office/officeart/2008/layout/LinedList"/>
    <dgm:cxn modelId="{17E1C243-D722-493D-8175-393A3ED58935}" type="presOf" srcId="{D6678102-CF75-4CC5-90C5-B42F26A8E7A9}" destId="{F019A943-DED6-449B-BB89-819854575C4E}" srcOrd="0" destOrd="0" presId="urn:microsoft.com/office/officeart/2008/layout/LinedList"/>
    <dgm:cxn modelId="{F3F5D565-FB2F-40D3-BA00-01F46C03D480}" srcId="{38E23A1E-A2F5-4FCA-8068-C01BBF1E5703}" destId="{D6678102-CF75-4CC5-90C5-B42F26A8E7A9}" srcOrd="0" destOrd="0" parTransId="{54FDA783-AFA8-4462-8ED1-CD23D53C54D7}" sibTransId="{24A5EC9C-220F-47C7-9ED4-2152B83D4562}"/>
    <dgm:cxn modelId="{AE788651-6E71-44F1-B3D6-5772CC9EB109}" type="presOf" srcId="{320E64E8-356D-4AC8-BAF0-B526DC25B5D1}" destId="{F170EBFA-F23A-49AE-AC1B-786D78F9B1F2}" srcOrd="0" destOrd="0" presId="urn:microsoft.com/office/officeart/2008/layout/LinedList"/>
    <dgm:cxn modelId="{03EBFC89-F33C-47F2-BDC0-AD777C47F9E0}" srcId="{38E23A1E-A2F5-4FCA-8068-C01BBF1E5703}" destId="{776D93B9-F734-470D-9424-701294486BF1}" srcOrd="3" destOrd="0" parTransId="{62098B68-E991-4E19-A775-487EB73CC434}" sibTransId="{F012825A-40AF-41A8-B109-56C8674809A0}"/>
    <dgm:cxn modelId="{8684EE8F-19AC-48E0-BCA0-6E98D7B9A5A8}" srcId="{38E23A1E-A2F5-4FCA-8068-C01BBF1E5703}" destId="{A005E26A-EB95-48C1-84B4-954C7F0C59EF}" srcOrd="5" destOrd="0" parTransId="{0458B1D4-66D8-42C1-B1B6-3648645474A8}" sibTransId="{8C284FC5-8437-4B66-A93F-1242A717ABD7}"/>
    <dgm:cxn modelId="{2A03FAA2-9741-49E6-BCE1-46FB9B0A65FC}" srcId="{38E23A1E-A2F5-4FCA-8068-C01BBF1E5703}" destId="{320E64E8-356D-4AC8-BAF0-B526DC25B5D1}" srcOrd="4" destOrd="0" parTransId="{F2739014-564C-4DC6-9305-6BF12007CF2F}" sibTransId="{15CEC337-D43E-4EFF-A139-717E923EC48C}"/>
    <dgm:cxn modelId="{8BCF8EBC-42B7-4270-85F7-AAA66BC31B8D}" type="presOf" srcId="{776D93B9-F734-470D-9424-701294486BF1}" destId="{CCC23B71-A112-40CA-9FC3-4429812B21A8}" srcOrd="0" destOrd="0" presId="urn:microsoft.com/office/officeart/2008/layout/LinedList"/>
    <dgm:cxn modelId="{82BB9CC5-80EA-4E22-87C3-0920785460D7}" srcId="{38E23A1E-A2F5-4FCA-8068-C01BBF1E5703}" destId="{1D7AB80A-4DE3-4DBA-9B4F-40E7FAA6A469}" srcOrd="2" destOrd="0" parTransId="{2DF90E1A-0218-433E-81E2-3C6E6845FA14}" sibTransId="{1F66F993-157F-48A2-8C9F-8630EC153286}"/>
    <dgm:cxn modelId="{867863E6-45BB-47C2-B6F7-5C599A68C502}" type="presOf" srcId="{38E23A1E-A2F5-4FCA-8068-C01BBF1E5703}" destId="{276DC3DE-93CE-4526-848C-F74549064815}" srcOrd="0" destOrd="0" presId="urn:microsoft.com/office/officeart/2008/layout/LinedList"/>
    <dgm:cxn modelId="{A5DDBEFE-6815-4A05-BFC7-DD493EC84C2C}" type="presOf" srcId="{1D7AB80A-4DE3-4DBA-9B4F-40E7FAA6A469}" destId="{68CA5147-1524-4744-AE9F-C69BF7C17C61}" srcOrd="0" destOrd="0" presId="urn:microsoft.com/office/officeart/2008/layout/LinedList"/>
    <dgm:cxn modelId="{ED8F7B4C-A200-4D7A-A701-0D97E49B2B17}" type="presParOf" srcId="{276DC3DE-93CE-4526-848C-F74549064815}" destId="{2DDF55C1-034B-4D9C-BAC7-7F21D07D679E}" srcOrd="0" destOrd="0" presId="urn:microsoft.com/office/officeart/2008/layout/LinedList"/>
    <dgm:cxn modelId="{687594E9-9413-4902-863A-1FCB3CDC034D}" type="presParOf" srcId="{276DC3DE-93CE-4526-848C-F74549064815}" destId="{7418EA2F-E0A1-4C06-A957-FBE39149509D}" srcOrd="1" destOrd="0" presId="urn:microsoft.com/office/officeart/2008/layout/LinedList"/>
    <dgm:cxn modelId="{BE7C7343-B4DC-4411-BA4F-B878E608F53D}" type="presParOf" srcId="{7418EA2F-E0A1-4C06-A957-FBE39149509D}" destId="{F019A943-DED6-449B-BB89-819854575C4E}" srcOrd="0" destOrd="0" presId="urn:microsoft.com/office/officeart/2008/layout/LinedList"/>
    <dgm:cxn modelId="{D269D2B7-09AC-45B9-861F-7E3BAA6628D7}" type="presParOf" srcId="{7418EA2F-E0A1-4C06-A957-FBE39149509D}" destId="{D59AA2B5-4607-4FA4-A194-EAE1748F27AA}" srcOrd="1" destOrd="0" presId="urn:microsoft.com/office/officeart/2008/layout/LinedList"/>
    <dgm:cxn modelId="{3B2ECC69-5D78-4227-8E80-CD25835F11A7}" type="presParOf" srcId="{276DC3DE-93CE-4526-848C-F74549064815}" destId="{B5313A27-31FE-45B2-9B17-B9D0ED4EF5CD}" srcOrd="2" destOrd="0" presId="urn:microsoft.com/office/officeart/2008/layout/LinedList"/>
    <dgm:cxn modelId="{731244E3-EB85-4AA9-A805-0B2A50D2A622}" type="presParOf" srcId="{276DC3DE-93CE-4526-848C-F74549064815}" destId="{6CD6F3E5-03BC-4E51-A6A4-1B60A318B7C7}" srcOrd="3" destOrd="0" presId="urn:microsoft.com/office/officeart/2008/layout/LinedList"/>
    <dgm:cxn modelId="{CF6E424B-77F9-40E5-8A14-8F124F0F5E89}" type="presParOf" srcId="{6CD6F3E5-03BC-4E51-A6A4-1B60A318B7C7}" destId="{10674F1D-565C-45DC-A62B-C7C2238EA603}" srcOrd="0" destOrd="0" presId="urn:microsoft.com/office/officeart/2008/layout/LinedList"/>
    <dgm:cxn modelId="{99DAF465-95E8-48C6-BECD-67E083F7784E}" type="presParOf" srcId="{6CD6F3E5-03BC-4E51-A6A4-1B60A318B7C7}" destId="{D13D2687-96B3-4886-80A5-24FE84A9206B}" srcOrd="1" destOrd="0" presId="urn:microsoft.com/office/officeart/2008/layout/LinedList"/>
    <dgm:cxn modelId="{A42B31FD-101D-41F7-BDC7-8A9196E03DD5}" type="presParOf" srcId="{276DC3DE-93CE-4526-848C-F74549064815}" destId="{37076E9A-0E2E-4D2F-82EA-BDD3E7B41ED1}" srcOrd="4" destOrd="0" presId="urn:microsoft.com/office/officeart/2008/layout/LinedList"/>
    <dgm:cxn modelId="{8F20E929-A9ED-4725-9077-2EEDD9B0E766}" type="presParOf" srcId="{276DC3DE-93CE-4526-848C-F74549064815}" destId="{C56B3FAB-AF33-4419-989C-EF1D3C29A4C4}" srcOrd="5" destOrd="0" presId="urn:microsoft.com/office/officeart/2008/layout/LinedList"/>
    <dgm:cxn modelId="{07956472-C840-407A-A372-6C9DF3F76137}" type="presParOf" srcId="{C56B3FAB-AF33-4419-989C-EF1D3C29A4C4}" destId="{68CA5147-1524-4744-AE9F-C69BF7C17C61}" srcOrd="0" destOrd="0" presId="urn:microsoft.com/office/officeart/2008/layout/LinedList"/>
    <dgm:cxn modelId="{447224AC-9D92-46E9-B90F-A9FE1E8641C0}" type="presParOf" srcId="{C56B3FAB-AF33-4419-989C-EF1D3C29A4C4}" destId="{E428807C-35AA-4661-A12B-4676B0728DC7}" srcOrd="1" destOrd="0" presId="urn:microsoft.com/office/officeart/2008/layout/LinedList"/>
    <dgm:cxn modelId="{DB7E09B1-6595-44E1-8EF8-F63B4B20B96D}" type="presParOf" srcId="{276DC3DE-93CE-4526-848C-F74549064815}" destId="{FD40EE8C-4B26-4C12-B0E4-55F3EC097227}" srcOrd="6" destOrd="0" presId="urn:microsoft.com/office/officeart/2008/layout/LinedList"/>
    <dgm:cxn modelId="{859D9FDA-E13C-4148-BD48-73290B0B970B}" type="presParOf" srcId="{276DC3DE-93CE-4526-848C-F74549064815}" destId="{0D577345-ACD4-4A61-8115-16B215BE8863}" srcOrd="7" destOrd="0" presId="urn:microsoft.com/office/officeart/2008/layout/LinedList"/>
    <dgm:cxn modelId="{5AEFD41D-77B1-47EC-8DEF-9ADDAB8C5D8B}" type="presParOf" srcId="{0D577345-ACD4-4A61-8115-16B215BE8863}" destId="{CCC23B71-A112-40CA-9FC3-4429812B21A8}" srcOrd="0" destOrd="0" presId="urn:microsoft.com/office/officeart/2008/layout/LinedList"/>
    <dgm:cxn modelId="{6F88A13B-6D42-45F8-826B-327A35F80786}" type="presParOf" srcId="{0D577345-ACD4-4A61-8115-16B215BE8863}" destId="{1C98FF55-1A91-4596-97D7-C50E36113D60}" srcOrd="1" destOrd="0" presId="urn:microsoft.com/office/officeart/2008/layout/LinedList"/>
    <dgm:cxn modelId="{BB960487-065E-479D-865C-FB528737D13C}" type="presParOf" srcId="{276DC3DE-93CE-4526-848C-F74549064815}" destId="{94EF2A6F-270A-4D58-A4CF-D61497AE7CBC}" srcOrd="8" destOrd="0" presId="urn:microsoft.com/office/officeart/2008/layout/LinedList"/>
    <dgm:cxn modelId="{28712ECD-4A42-49D9-B587-7EBA25B605DB}" type="presParOf" srcId="{276DC3DE-93CE-4526-848C-F74549064815}" destId="{9F6135B7-0D45-4F4A-977C-0B8891C36E98}" srcOrd="9" destOrd="0" presId="urn:microsoft.com/office/officeart/2008/layout/LinedList"/>
    <dgm:cxn modelId="{F74AB4EA-DA0D-4CD3-82FD-148D1A84CFC8}" type="presParOf" srcId="{9F6135B7-0D45-4F4A-977C-0B8891C36E98}" destId="{F170EBFA-F23A-49AE-AC1B-786D78F9B1F2}" srcOrd="0" destOrd="0" presId="urn:microsoft.com/office/officeart/2008/layout/LinedList"/>
    <dgm:cxn modelId="{FCC5DC0C-820B-4AED-9DF5-DADC29E9091B}" type="presParOf" srcId="{9F6135B7-0D45-4F4A-977C-0B8891C36E98}" destId="{8F5973ED-5912-4042-9465-EFB842A9CDAF}" srcOrd="1" destOrd="0" presId="urn:microsoft.com/office/officeart/2008/layout/LinedList"/>
    <dgm:cxn modelId="{B8E8F917-D1F4-4C03-8E75-ED381C8AD8AB}" type="presParOf" srcId="{276DC3DE-93CE-4526-848C-F74549064815}" destId="{7180AE84-3398-42C2-9EBB-9E15143A0E8A}" srcOrd="10" destOrd="0" presId="urn:microsoft.com/office/officeart/2008/layout/LinedList"/>
    <dgm:cxn modelId="{7155A035-B8BF-4657-83E9-25D772756042}" type="presParOf" srcId="{276DC3DE-93CE-4526-848C-F74549064815}" destId="{5707D644-F0FE-4B8C-A1C9-261D4F90B704}" srcOrd="11" destOrd="0" presId="urn:microsoft.com/office/officeart/2008/layout/LinedList"/>
    <dgm:cxn modelId="{1F6B1CF7-72F8-47F7-A38C-A7D81F221892}" type="presParOf" srcId="{5707D644-F0FE-4B8C-A1C9-261D4F90B704}" destId="{93A42E03-7F98-4E45-AB85-7653F286E4AC}" srcOrd="0" destOrd="0" presId="urn:microsoft.com/office/officeart/2008/layout/LinedList"/>
    <dgm:cxn modelId="{0B270397-892C-4D21-9BCC-151026213AE5}" type="presParOf" srcId="{5707D644-F0FE-4B8C-A1C9-261D4F90B704}" destId="{DF8DAAB8-FA16-46E6-BE47-9EBE25FA18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F749A-F068-4D8B-8F38-97DADB6CFA22}">
      <dsp:nvSpPr>
        <dsp:cNvPr id="0" name=""/>
        <dsp:cNvSpPr/>
      </dsp:nvSpPr>
      <dsp:spPr>
        <a:xfrm>
          <a:off x="0" y="785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848E78-54DA-49F4-83C9-8B9E98CD8696}">
      <dsp:nvSpPr>
        <dsp:cNvPr id="0" name=""/>
        <dsp:cNvSpPr/>
      </dsp:nvSpPr>
      <dsp:spPr>
        <a:xfrm>
          <a:off x="0" y="785"/>
          <a:ext cx="5000124" cy="12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Independent Radio and Intercom Control</a:t>
          </a:r>
        </a:p>
      </dsp:txBody>
      <dsp:txXfrm>
        <a:off x="0" y="785"/>
        <a:ext cx="5000124" cy="1287315"/>
      </dsp:txXfrm>
    </dsp:sp>
    <dsp:sp modelId="{1A230E4D-9F1A-4D9E-9F6C-D5E36AA44261}">
      <dsp:nvSpPr>
        <dsp:cNvPr id="0" name=""/>
        <dsp:cNvSpPr/>
      </dsp:nvSpPr>
      <dsp:spPr>
        <a:xfrm>
          <a:off x="0" y="922336"/>
          <a:ext cx="50001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DEC80-4DE6-43D3-BA88-22689DF9CFE5}">
      <dsp:nvSpPr>
        <dsp:cNvPr id="0" name=""/>
        <dsp:cNvSpPr/>
      </dsp:nvSpPr>
      <dsp:spPr>
        <a:xfrm>
          <a:off x="0" y="1288101"/>
          <a:ext cx="5000124" cy="12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Personal Volume Controls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Intra-team and radio communications</a:t>
          </a:r>
        </a:p>
      </dsp:txBody>
      <dsp:txXfrm>
        <a:off x="0" y="1288101"/>
        <a:ext cx="5000124" cy="1287315"/>
      </dsp:txXfrm>
    </dsp:sp>
    <dsp:sp modelId="{F778684F-029B-43E7-9D0B-646249857177}">
      <dsp:nvSpPr>
        <dsp:cNvPr id="0" name=""/>
        <dsp:cNvSpPr/>
      </dsp:nvSpPr>
      <dsp:spPr>
        <a:xfrm>
          <a:off x="0" y="1984578"/>
          <a:ext cx="50001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DF0705-4374-4487-B7DB-47955EC45C50}">
      <dsp:nvSpPr>
        <dsp:cNvPr id="0" name=""/>
        <dsp:cNvSpPr/>
      </dsp:nvSpPr>
      <dsp:spPr>
        <a:xfrm>
          <a:off x="0" y="2575417"/>
          <a:ext cx="5000124" cy="12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Compact, User-Friendly Design</a:t>
          </a:r>
        </a:p>
      </dsp:txBody>
      <dsp:txXfrm>
        <a:off x="0" y="2575417"/>
        <a:ext cx="5000124" cy="1287315"/>
      </dsp:txXfrm>
    </dsp:sp>
    <dsp:sp modelId="{5C44B4FA-48F1-4ECF-A8D6-8B5649CA4D76}">
      <dsp:nvSpPr>
        <dsp:cNvPr id="0" name=""/>
        <dsp:cNvSpPr/>
      </dsp:nvSpPr>
      <dsp:spPr>
        <a:xfrm>
          <a:off x="0" y="3736125"/>
          <a:ext cx="500012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37F235-24E4-4A30-8ED4-970BAF805227}">
      <dsp:nvSpPr>
        <dsp:cNvPr id="0" name=""/>
        <dsp:cNvSpPr/>
      </dsp:nvSpPr>
      <dsp:spPr>
        <a:xfrm>
          <a:off x="0" y="3862733"/>
          <a:ext cx="5000124" cy="12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Seamless Compatibility with Commercial and Military Radios</a:t>
          </a:r>
        </a:p>
      </dsp:txBody>
      <dsp:txXfrm>
        <a:off x="0" y="3862733"/>
        <a:ext cx="5000124" cy="1287315"/>
      </dsp:txXfrm>
    </dsp:sp>
    <dsp:sp modelId="{2A6FED12-9646-4C83-9EFD-1AA6402AB977}">
      <dsp:nvSpPr>
        <dsp:cNvPr id="0" name=""/>
        <dsp:cNvSpPr/>
      </dsp:nvSpPr>
      <dsp:spPr>
        <a:xfrm>
          <a:off x="0" y="4896834"/>
          <a:ext cx="50001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4D1B46-0210-4CB5-A396-2543477D91DB}">
      <dsp:nvSpPr>
        <dsp:cNvPr id="0" name=""/>
        <dsp:cNvSpPr/>
      </dsp:nvSpPr>
      <dsp:spPr>
        <a:xfrm>
          <a:off x="0" y="5150049"/>
          <a:ext cx="5000124" cy="12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Rugged Durability and Rapid Deployment</a:t>
          </a:r>
        </a:p>
      </dsp:txBody>
      <dsp:txXfrm>
        <a:off x="0" y="5150049"/>
        <a:ext cx="5000124" cy="1287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4FDCC-A59A-4709-96CD-2C55E01F8999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6B315-A27B-43B2-8214-8679F1DBD191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5218C-D3C9-4916-8CA9-1BA7CB7340EF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Resilience and Flexibility: Uninterrupted communication in extreme environments.</a:t>
          </a:r>
        </a:p>
      </dsp:txBody>
      <dsp:txXfrm>
        <a:off x="1493203" y="552"/>
        <a:ext cx="6736396" cy="1292816"/>
      </dsp:txXfrm>
    </dsp:sp>
    <dsp:sp modelId="{6DD8627F-0CE6-4953-9F0A-409DF9979F6A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9335F-1F67-482A-B927-683AF92A7EE4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F1A78-EFA0-4283-A1BC-7BA9F5F667F9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Ease of Use: Minimal training required for operation.</a:t>
          </a:r>
        </a:p>
      </dsp:txBody>
      <dsp:txXfrm>
        <a:off x="1493203" y="1616573"/>
        <a:ext cx="6736396" cy="1292816"/>
      </dsp:txXfrm>
    </dsp:sp>
    <dsp:sp modelId="{54432ED0-77F6-4FF5-A780-6D32CBB77252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1286A-EA8B-4D42-9303-D62B1D7C7976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096C2-34BA-4DC4-A682-FB2C8BA5427D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Cost-Effective Solution: Advanced functionality at a fraction of the cost.</a:t>
          </a:r>
        </a:p>
      </dsp:txBody>
      <dsp:txXfrm>
        <a:off x="1493203" y="3232593"/>
        <a:ext cx="6736396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F55C1-034B-4D9C-BAC7-7F21D07D679E}">
      <dsp:nvSpPr>
        <dsp:cNvPr id="0" name=""/>
        <dsp:cNvSpPr/>
      </dsp:nvSpPr>
      <dsp:spPr>
        <a:xfrm>
          <a:off x="0" y="685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19A943-DED6-449B-BB89-819854575C4E}">
      <dsp:nvSpPr>
        <dsp:cNvPr id="0" name=""/>
        <dsp:cNvSpPr/>
      </dsp:nvSpPr>
      <dsp:spPr>
        <a:xfrm>
          <a:off x="0" y="685"/>
          <a:ext cx="5000124" cy="929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 more information or to discuss your tactical communication needs:</a:t>
          </a:r>
        </a:p>
      </dsp:txBody>
      <dsp:txXfrm>
        <a:off x="0" y="685"/>
        <a:ext cx="5000124" cy="929659"/>
      </dsp:txXfrm>
    </dsp:sp>
    <dsp:sp modelId="{B5313A27-31FE-45B2-9B17-B9D0ED4EF5CD}">
      <dsp:nvSpPr>
        <dsp:cNvPr id="0" name=""/>
        <dsp:cNvSpPr/>
      </dsp:nvSpPr>
      <dsp:spPr>
        <a:xfrm>
          <a:off x="0" y="747490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674F1D-565C-45DC-A62B-C7C2238EA603}">
      <dsp:nvSpPr>
        <dsp:cNvPr id="0" name=""/>
        <dsp:cNvSpPr/>
      </dsp:nvSpPr>
      <dsp:spPr>
        <a:xfrm>
          <a:off x="0" y="775621"/>
          <a:ext cx="5000124" cy="929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Perry Sandy</a:t>
          </a:r>
        </a:p>
      </dsp:txBody>
      <dsp:txXfrm>
        <a:off x="0" y="775621"/>
        <a:ext cx="5000124" cy="929659"/>
      </dsp:txXfrm>
    </dsp:sp>
    <dsp:sp modelId="{37076E9A-0E2E-4D2F-82EA-BDD3E7B41ED1}">
      <dsp:nvSpPr>
        <dsp:cNvPr id="0" name=""/>
        <dsp:cNvSpPr/>
      </dsp:nvSpPr>
      <dsp:spPr>
        <a:xfrm>
          <a:off x="0" y="131529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A5147-1524-4744-AE9F-C69BF7C17C61}">
      <dsp:nvSpPr>
        <dsp:cNvPr id="0" name=""/>
        <dsp:cNvSpPr/>
      </dsp:nvSpPr>
      <dsp:spPr>
        <a:xfrm>
          <a:off x="0" y="1405028"/>
          <a:ext cx="5000124" cy="929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Communications-Applied Technology</a:t>
          </a:r>
        </a:p>
      </dsp:txBody>
      <dsp:txXfrm>
        <a:off x="0" y="1405028"/>
        <a:ext cx="5000124" cy="929659"/>
      </dsp:txXfrm>
    </dsp:sp>
    <dsp:sp modelId="{FD40EE8C-4B26-4C12-B0E4-55F3EC097227}">
      <dsp:nvSpPr>
        <dsp:cNvPr id="0" name=""/>
        <dsp:cNvSpPr/>
      </dsp:nvSpPr>
      <dsp:spPr>
        <a:xfrm>
          <a:off x="0" y="208194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C23B71-A112-40CA-9FC3-4429812B21A8}">
      <dsp:nvSpPr>
        <dsp:cNvPr id="0" name=""/>
        <dsp:cNvSpPr/>
      </dsp:nvSpPr>
      <dsp:spPr>
        <a:xfrm>
          <a:off x="0" y="2187039"/>
          <a:ext cx="5000124" cy="929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+1-703-481-0068</a:t>
          </a:r>
        </a:p>
      </dsp:txBody>
      <dsp:txXfrm>
        <a:off x="0" y="2187039"/>
        <a:ext cx="5000124" cy="929659"/>
      </dsp:txXfrm>
    </dsp:sp>
    <dsp:sp modelId="{94EF2A6F-270A-4D58-A4CF-D61497AE7CBC}">
      <dsp:nvSpPr>
        <dsp:cNvPr id="0" name=""/>
        <dsp:cNvSpPr/>
      </dsp:nvSpPr>
      <dsp:spPr>
        <a:xfrm>
          <a:off x="0" y="3422809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70EBFA-F23A-49AE-AC1B-786D78F9B1F2}">
      <dsp:nvSpPr>
        <dsp:cNvPr id="0" name=""/>
        <dsp:cNvSpPr/>
      </dsp:nvSpPr>
      <dsp:spPr>
        <a:xfrm>
          <a:off x="0" y="2844941"/>
          <a:ext cx="5000124" cy="45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Website: https://www.c-at.com</a:t>
          </a:r>
        </a:p>
      </dsp:txBody>
      <dsp:txXfrm>
        <a:off x="0" y="2844941"/>
        <a:ext cx="5000124" cy="451423"/>
      </dsp:txXfrm>
    </dsp:sp>
    <dsp:sp modelId="{7180AE84-3398-42C2-9EBB-9E15143A0E8A}">
      <dsp:nvSpPr>
        <dsp:cNvPr id="0" name=""/>
        <dsp:cNvSpPr/>
      </dsp:nvSpPr>
      <dsp:spPr>
        <a:xfrm>
          <a:off x="0" y="5565600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A42E03-7F98-4E45-AB85-7653F286E4AC}">
      <dsp:nvSpPr>
        <dsp:cNvPr id="0" name=""/>
        <dsp:cNvSpPr/>
      </dsp:nvSpPr>
      <dsp:spPr>
        <a:xfrm>
          <a:off x="0" y="3476477"/>
          <a:ext cx="4995241" cy="156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/>
            <a:t>Company Details:  CAGE Code:</a:t>
          </a:r>
          <a:r>
            <a:rPr lang="en-US" sz="2000" kern="1200" dirty="0"/>
            <a:t> 0EEY2     </a:t>
          </a:r>
          <a:r>
            <a:rPr lang="en-US" sz="2000" b="1" kern="1200" dirty="0"/>
            <a:t>SIC Code:</a:t>
          </a:r>
          <a:r>
            <a:rPr lang="en-US" sz="2000" kern="1200" dirty="0"/>
            <a:t> 3669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/>
            <a:t>TIN:</a:t>
          </a:r>
          <a:r>
            <a:rPr lang="en-US" sz="2000" kern="1200" dirty="0"/>
            <a:t> 54-1215868     </a:t>
          </a:r>
          <a:r>
            <a:rPr lang="en-US" sz="2000" b="1" kern="1200" dirty="0"/>
            <a:t>DUNS:</a:t>
          </a:r>
          <a:r>
            <a:rPr lang="en-US" sz="2000" kern="1200" dirty="0"/>
            <a:t> 08‐104‐0214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/>
            <a:t>Business Classification: </a:t>
          </a:r>
          <a:r>
            <a:rPr lang="en-US" sz="2000" b="0" kern="1200" dirty="0"/>
            <a:t>Small Business, </a:t>
          </a:r>
          <a:r>
            <a:rPr lang="en-US" sz="2000" kern="1200" dirty="0"/>
            <a:t>Veteran-Owned Small Business (DOL-certified), Disabled Veteran Owned Small Business</a:t>
          </a:r>
        </a:p>
      </dsp:txBody>
      <dsp:txXfrm>
        <a:off x="0" y="3476477"/>
        <a:ext cx="4995241" cy="1563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324" y="1146412"/>
            <a:ext cx="6760761" cy="2402006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/>
              <a:t>D-AMCVIS: Tactical Vehicle Communication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4374554"/>
            <a:ext cx="9144005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105491" y="4374554"/>
            <a:ext cx="3038508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9143988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4380927"/>
            <a:ext cx="9144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323" y="4892722"/>
            <a:ext cx="4790367" cy="1078173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200" dirty="0">
                <a:solidFill>
                  <a:srgbClr val="FFFFFF"/>
                </a:solidFill>
              </a:rPr>
              <a:t>Secure </a:t>
            </a:r>
            <a:r>
              <a:rPr lang="fr-FR" sz="2200" dirty="0" err="1">
                <a:solidFill>
                  <a:srgbClr val="FFFFFF"/>
                </a:solidFill>
              </a:rPr>
              <a:t>Multichannel</a:t>
            </a:r>
            <a:r>
              <a:rPr lang="fr-FR" sz="2200" dirty="0">
                <a:solidFill>
                  <a:srgbClr val="FFFFFF"/>
                </a:solidFill>
              </a:rPr>
              <a:t> Communication for </a:t>
            </a:r>
            <a:r>
              <a:rPr lang="fr-FR" sz="2200" dirty="0" err="1">
                <a:solidFill>
                  <a:srgbClr val="FFFFFF"/>
                </a:solidFill>
              </a:rPr>
              <a:t>Extreme</a:t>
            </a:r>
            <a:r>
              <a:rPr lang="fr-FR" sz="2200" dirty="0">
                <a:solidFill>
                  <a:srgbClr val="FFFFFF"/>
                </a:solidFill>
              </a:rPr>
              <a:t> </a:t>
            </a:r>
            <a:r>
              <a:rPr lang="fr-FR" sz="2200" dirty="0" err="1">
                <a:solidFill>
                  <a:srgbClr val="FFFFFF"/>
                </a:solidFill>
              </a:rPr>
              <a:t>Environments</a:t>
            </a:r>
            <a:endParaRPr lang="fr-FR" sz="22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600" dirty="0"/>
              <a:t>Designed, manufactured in the USA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3482B-4EB1-5C43-94E9-DD258A4C648C}"/>
              </a:ext>
            </a:extLst>
          </p:cNvPr>
          <p:cNvSpPr txBox="1"/>
          <p:nvPr/>
        </p:nvSpPr>
        <p:spPr>
          <a:xfrm>
            <a:off x="2039815" y="3642759"/>
            <a:ext cx="470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Advanced, Multi-Crew Vehicle Intercom Systems</a:t>
            </a:r>
          </a:p>
        </p:txBody>
      </p:sp>
      <p:pic>
        <p:nvPicPr>
          <p:cNvPr id="6" name="Picture 5" descr="A blue and red text on a white background&#10;&#10;Description automatically generated">
            <a:extLst>
              <a:ext uri="{FF2B5EF4-FFF2-40B4-BE49-F238E27FC236}">
                <a16:creationId xmlns:a16="http://schemas.microsoft.com/office/drawing/2014/main" id="{1C3C753C-0912-F80C-E3DE-066B03A9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6" y="455849"/>
            <a:ext cx="7648575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 fontScale="90000"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AMCVIS w/ICRI =   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7414"/>
            <a:ext cx="7886700" cy="3940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Radio Agnostic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600" dirty="0"/>
              <a:t>Integrates public safety/military radios, satellite devices, encrypted systems, and cell networks. Supports Project 25 (P25) standards and connects IP-based MANET radios with traditional systems.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5D375301-2A3C-9261-8B59-B7D3E7AE5AD0}"/>
              </a:ext>
            </a:extLst>
          </p:cNvPr>
          <p:cNvSpPr/>
          <p:nvPr/>
        </p:nvSpPr>
        <p:spPr>
          <a:xfrm>
            <a:off x="4770528" y="745586"/>
            <a:ext cx="362594" cy="576775"/>
          </a:xfrm>
          <a:prstGeom prst="up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diagram of a radio system&#10;&#10;Description automatically generated">
            <a:extLst>
              <a:ext uri="{FF2B5EF4-FFF2-40B4-BE49-F238E27FC236}">
                <a16:creationId xmlns:a16="http://schemas.microsoft.com/office/drawing/2014/main" id="{178FA21B-E35B-FE12-D965-5DD2AF9066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0" r="-1" b="-1"/>
          <a:stretch/>
        </p:blipFill>
        <p:spPr>
          <a:xfrm>
            <a:off x="342900" y="457211"/>
            <a:ext cx="8458200" cy="5943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436D2-6D73-52A6-8EEC-DE2798BC7CE6}"/>
              </a:ext>
            </a:extLst>
          </p:cNvPr>
          <p:cNvSpPr txBox="1"/>
          <p:nvPr/>
        </p:nvSpPr>
        <p:spPr>
          <a:xfrm>
            <a:off x="4965893" y="4895559"/>
            <a:ext cx="80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ICRI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65488-B1AF-FD7D-9E66-B99BE0925778}"/>
              </a:ext>
            </a:extLst>
          </p:cNvPr>
          <p:cNvSpPr txBox="1"/>
          <p:nvPr/>
        </p:nvSpPr>
        <p:spPr>
          <a:xfrm>
            <a:off x="2475916" y="5309569"/>
            <a:ext cx="586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Incident Commanders Radio Interface</a:t>
            </a:r>
          </a:p>
        </p:txBody>
      </p:sp>
    </p:spTree>
    <p:extLst>
      <p:ext uri="{BB962C8B-B14F-4D97-AF65-F5344CB8AC3E}">
        <p14:creationId xmlns:p14="http://schemas.microsoft.com/office/powerpoint/2010/main" val="40398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002060"/>
                </a:solidFill>
              </a:rPr>
              <a:t>Proven in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461846"/>
            <a:ext cx="3485179" cy="38945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“Our military ground unit deployed to an Arctic region for training. Despite the freezing temperatures, the D-AMCVIS provided reliable communication between the crew and the command center. Its performance was exceptional.”</a:t>
            </a:r>
          </a:p>
          <a:p>
            <a:pPr marL="0" indent="0">
              <a:buNone/>
            </a:pPr>
            <a:r>
              <a:rPr lang="en-US" sz="2000" dirty="0"/>
              <a:t>— USASOC, Ft. Bragg</a:t>
            </a:r>
          </a:p>
        </p:txBody>
      </p:sp>
      <p:pic>
        <p:nvPicPr>
          <p:cNvPr id="5" name="Picture 4" descr="Twilight on frozen scenery">
            <a:extLst>
              <a:ext uri="{FF2B5EF4-FFF2-40B4-BE49-F238E27FC236}">
                <a16:creationId xmlns:a16="http://schemas.microsoft.com/office/drawing/2014/main" id="{810127DF-3DE9-2939-149E-3ACB300B31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00" r="13950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Contact 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FD1EFD-907D-1771-0248-7A37FEFBF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839909"/>
              </p:ext>
            </p:extLst>
          </p:nvPr>
        </p:nvGraphicFramePr>
        <p:xfrm>
          <a:off x="3678789" y="750440"/>
          <a:ext cx="5000124" cy="573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4EBA7ED3-6D68-0457-1E39-0EFE8090101B}"/>
              </a:ext>
            </a:extLst>
          </p:cNvPr>
          <p:cNvSpPr/>
          <p:nvPr/>
        </p:nvSpPr>
        <p:spPr>
          <a:xfrm>
            <a:off x="3678789" y="3508328"/>
            <a:ext cx="5000124" cy="0"/>
          </a:xfrm>
          <a:prstGeom prst="lin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5578E-2372-88BF-46ED-B0A8CD98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5" r="-1" b="-1"/>
          <a:stretch/>
        </p:blipFill>
        <p:spPr>
          <a:xfrm>
            <a:off x="382992" y="0"/>
            <a:ext cx="8733524" cy="426550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07B18-2A7B-AD8F-B5A3-30EE067E7744}"/>
              </a:ext>
            </a:extLst>
          </p:cNvPr>
          <p:cNvSpPr txBox="1"/>
          <p:nvPr/>
        </p:nvSpPr>
        <p:spPr>
          <a:xfrm>
            <a:off x="425196" y="4988905"/>
            <a:ext cx="8293608" cy="130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The Digital Advanced Multichannel Vehicle Intercom System (D-AMCVIS)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is the trusted communication solution for military, security, and tactical vehicles.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Designed for resilience, flexibility, and adaptability,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it provides unmatched reliability in mission-critical operations.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E0E20-CC6A-EFFA-6121-C23D7D1B6844}"/>
              </a:ext>
            </a:extLst>
          </p:cNvPr>
          <p:cNvSpPr txBox="1"/>
          <p:nvPr/>
        </p:nvSpPr>
        <p:spPr>
          <a:xfrm>
            <a:off x="2377440" y="6337525"/>
            <a:ext cx="39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Designed and Manufactured in the USA</a:t>
            </a:r>
          </a:p>
        </p:txBody>
      </p:sp>
    </p:spTree>
    <p:extLst>
      <p:ext uri="{BB962C8B-B14F-4D97-AF65-F5344CB8AC3E}">
        <p14:creationId xmlns:p14="http://schemas.microsoft.com/office/powerpoint/2010/main" val="88800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32229-66A4-5E8C-C7D0-89ECBC93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Controlled ICU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71D844-8DA3-9E57-0D54-7EDBBC0F8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" y="1209448"/>
            <a:ext cx="9144003" cy="56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Key Features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0EF626-53A5-CAFF-E2E1-8E105A9C1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451968"/>
              </p:ext>
            </p:extLst>
          </p:nvPr>
        </p:nvGraphicFramePr>
        <p:xfrm>
          <a:off x="3704018" y="209920"/>
          <a:ext cx="5000124" cy="643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803705E-BCEA-CEE6-7398-1FBD3947FF19}"/>
              </a:ext>
            </a:extLst>
          </p:cNvPr>
          <p:cNvSpPr/>
          <p:nvPr/>
        </p:nvSpPr>
        <p:spPr>
          <a:xfrm>
            <a:off x="3704018" y="3043187"/>
            <a:ext cx="500012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System Components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   Intercom Master Unit (IMU): Links crew members and radios.</a:t>
            </a:r>
          </a:p>
          <a:p>
            <a:pPr>
              <a:buFontTx/>
              <a:buChar char="-"/>
            </a:pPr>
            <a:r>
              <a:rPr lang="en-US" sz="2400" dirty="0"/>
              <a:t>Intercom Control Unit (ICU): Intuitive controls for listening levels and P-T-T.</a:t>
            </a:r>
          </a:p>
          <a:p>
            <a:pPr>
              <a:buFontTx/>
              <a:buChar char="-"/>
            </a:pPr>
            <a:r>
              <a:rPr lang="en-US" sz="2400" dirty="0"/>
              <a:t>Optional Add-Ons: </a:t>
            </a:r>
          </a:p>
          <a:p>
            <a:pPr lvl="1">
              <a:buFontTx/>
              <a:buChar char="-"/>
            </a:pPr>
            <a:r>
              <a:rPr lang="en-US" sz="2000" dirty="0"/>
              <a:t>Advanced Noise Reduction Headsets</a:t>
            </a:r>
          </a:p>
          <a:p>
            <a:pPr lvl="1">
              <a:buFontTx/>
              <a:buChar char="-"/>
            </a:pPr>
            <a:r>
              <a:rPr lang="en-US" sz="2000" dirty="0"/>
              <a:t> Radio Bridging Circuit.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Low Profile, 5-Crewman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Includes IMU and five ICUs.</a:t>
            </a:r>
          </a:p>
          <a:p>
            <a:r>
              <a:t>- Seamless radio interoperability without requiring a computer.</a:t>
            </a:r>
          </a:p>
          <a:p>
            <a:r>
              <a:t>- Robust radio interface cables for commercial and military radios.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Operational Benefits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294E2D-8C22-DE78-2E9C-6938A064AA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1CC35-3732-CBE8-DFDD-5F308A9060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916" b="-1"/>
          <a:stretch/>
        </p:blipFill>
        <p:spPr>
          <a:xfrm>
            <a:off x="20" y="10"/>
            <a:ext cx="9143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9144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E0F08-4A61-B818-7DF8-A3182997BA99}"/>
              </a:ext>
            </a:extLst>
          </p:cNvPr>
          <p:cNvSpPr txBox="1"/>
          <p:nvPr/>
        </p:nvSpPr>
        <p:spPr>
          <a:xfrm>
            <a:off x="442167" y="5746071"/>
            <a:ext cx="5261624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latin typeface="+mj-lt"/>
                <a:ea typeface="+mj-ea"/>
                <a:cs typeface="+mj-cs"/>
              </a:rPr>
              <a:t>Field Repairable</a:t>
            </a:r>
          </a:p>
        </p:txBody>
      </p:sp>
    </p:spTree>
    <p:extLst>
      <p:ext uri="{BB962C8B-B14F-4D97-AF65-F5344CB8AC3E}">
        <p14:creationId xmlns:p14="http://schemas.microsoft.com/office/powerpoint/2010/main" val="151995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D0A0B-0B35-3113-E7D2-82E2D864B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024969"/>
            <a:ext cx="8458200" cy="5286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3D8DE-AC4E-6BC9-FE18-4518FC4F1B8E}"/>
              </a:ext>
            </a:extLst>
          </p:cNvPr>
          <p:cNvSpPr txBox="1"/>
          <p:nvPr/>
        </p:nvSpPr>
        <p:spPr>
          <a:xfrm>
            <a:off x="2588454" y="295420"/>
            <a:ext cx="369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Mounting Options</a:t>
            </a:r>
          </a:p>
        </p:txBody>
      </p:sp>
    </p:spTree>
    <p:extLst>
      <p:ext uri="{BB962C8B-B14F-4D97-AF65-F5344CB8AC3E}">
        <p14:creationId xmlns:p14="http://schemas.microsoft.com/office/powerpoint/2010/main" val="88093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377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D-AMCVIS: Tactical Vehicle Communication</vt:lpstr>
      <vt:lpstr>PowerPoint Presentation</vt:lpstr>
      <vt:lpstr>Digital Controlled ICU</vt:lpstr>
      <vt:lpstr>Key Features</vt:lpstr>
      <vt:lpstr>System Components</vt:lpstr>
      <vt:lpstr>Low Profile, 5-Crewman Configuration</vt:lpstr>
      <vt:lpstr>Operational Benefits</vt:lpstr>
      <vt:lpstr>PowerPoint Presentation</vt:lpstr>
      <vt:lpstr>PowerPoint Presentation</vt:lpstr>
      <vt:lpstr>AMCVIS w/ICRI =   Compatibility</vt:lpstr>
      <vt:lpstr>PowerPoint Presentation</vt:lpstr>
      <vt:lpstr>Proven in the Field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Diane Sandy</dc:creator>
  <cp:keywords/>
  <dc:description>generated using python-pptx</dc:description>
  <cp:lastModifiedBy>Diane Sandy</cp:lastModifiedBy>
  <cp:revision>4</cp:revision>
  <dcterms:created xsi:type="dcterms:W3CDTF">2013-01-27T09:14:16Z</dcterms:created>
  <dcterms:modified xsi:type="dcterms:W3CDTF">2024-12-17T14:01:15Z</dcterms:modified>
  <cp:category/>
</cp:coreProperties>
</file>